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2"/>
  </p:notesMasterIdLst>
  <p:sldIdLst>
    <p:sldId id="315" r:id="rId2"/>
    <p:sldId id="320" r:id="rId3"/>
    <p:sldId id="321" r:id="rId4"/>
    <p:sldId id="322" r:id="rId5"/>
    <p:sldId id="327" r:id="rId6"/>
    <p:sldId id="323" r:id="rId7"/>
    <p:sldId id="325" r:id="rId8"/>
    <p:sldId id="326" r:id="rId9"/>
    <p:sldId id="324" r:id="rId10"/>
    <p:sldId id="314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F54FB0-DE30-44CF-AFA5-88B7FCDA8D90}" v="5" dt="2023-11-07T18:42:15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6" autoAdjust="0"/>
    <p:restoredTop sz="81114" autoAdjust="0"/>
  </p:normalViewPr>
  <p:slideViewPr>
    <p:cSldViewPr>
      <p:cViewPr varScale="1">
        <p:scale>
          <a:sx n="90" d="100"/>
          <a:sy n="90" d="100"/>
        </p:scale>
        <p:origin x="216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49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 Moran" userId="ceb788fd-cb38-4427-a7b7-a38bc9ac2283" providerId="ADAL" clId="{9DF54FB0-DE30-44CF-AFA5-88B7FCDA8D90}"/>
    <pc:docChg chg="modSld">
      <pc:chgData name="Deb Moran" userId="ceb788fd-cb38-4427-a7b7-a38bc9ac2283" providerId="ADAL" clId="{9DF54FB0-DE30-44CF-AFA5-88B7FCDA8D90}" dt="2023-11-07T18:42:15.139" v="4"/>
      <pc:docMkLst>
        <pc:docMk/>
      </pc:docMkLst>
      <pc:sldChg chg="addSp delSp modSp">
        <pc:chgData name="Deb Moran" userId="ceb788fd-cb38-4427-a7b7-a38bc9ac2283" providerId="ADAL" clId="{9DF54FB0-DE30-44CF-AFA5-88B7FCDA8D90}" dt="2023-11-07T18:40:30.258" v="1" actId="478"/>
        <pc:sldMkLst>
          <pc:docMk/>
          <pc:sldMk cId="1607306102" sldId="321"/>
        </pc:sldMkLst>
        <pc:picChg chg="add del mod">
          <ac:chgData name="Deb Moran" userId="ceb788fd-cb38-4427-a7b7-a38bc9ac2283" providerId="ADAL" clId="{9DF54FB0-DE30-44CF-AFA5-88B7FCDA8D90}" dt="2023-11-07T18:40:30.258" v="1" actId="478"/>
          <ac:picMkLst>
            <pc:docMk/>
            <pc:sldMk cId="1607306102" sldId="321"/>
            <ac:picMk id="3" creationId="{F1BD08BB-2677-AEFA-1967-70FB90001E13}"/>
          </ac:picMkLst>
        </pc:picChg>
      </pc:sldChg>
      <pc:sldChg chg="modSp">
        <pc:chgData name="Deb Moran" userId="ceb788fd-cb38-4427-a7b7-a38bc9ac2283" providerId="ADAL" clId="{9DF54FB0-DE30-44CF-AFA5-88B7FCDA8D90}" dt="2023-11-07T18:42:15.139" v="4"/>
        <pc:sldMkLst>
          <pc:docMk/>
          <pc:sldMk cId="2793489370" sldId="323"/>
        </pc:sldMkLst>
        <pc:graphicFrameChg chg="mod">
          <ac:chgData name="Deb Moran" userId="ceb788fd-cb38-4427-a7b7-a38bc9ac2283" providerId="ADAL" clId="{9DF54FB0-DE30-44CF-AFA5-88B7FCDA8D90}" dt="2023-11-07T18:42:15.139" v="4"/>
          <ac:graphicFrameMkLst>
            <pc:docMk/>
            <pc:sldMk cId="2793489370" sldId="323"/>
            <ac:graphicFrameMk id="7" creationId="{565B6FA0-FB1D-D02D-F9D6-C321C80A4CFE}"/>
          </ac:graphicFrameMkLst>
        </pc:graphicFrameChg>
      </pc:sldChg>
      <pc:sldChg chg="modSp">
        <pc:chgData name="Deb Moran" userId="ceb788fd-cb38-4427-a7b7-a38bc9ac2283" providerId="ADAL" clId="{9DF54FB0-DE30-44CF-AFA5-88B7FCDA8D90}" dt="2023-11-07T18:41:33.905" v="3" actId="14100"/>
        <pc:sldMkLst>
          <pc:docMk/>
          <pc:sldMk cId="2194288044" sldId="327"/>
        </pc:sldMkLst>
        <pc:picChg chg="mod">
          <ac:chgData name="Deb Moran" userId="ceb788fd-cb38-4427-a7b7-a38bc9ac2283" providerId="ADAL" clId="{9DF54FB0-DE30-44CF-AFA5-88B7FCDA8D90}" dt="2023-11-07T18:41:33.905" v="3" actId="14100"/>
          <ac:picMkLst>
            <pc:docMk/>
            <pc:sldMk cId="2194288044" sldId="327"/>
            <ac:picMk id="3074" creationId="{71659595-1134-3544-2A08-C69C04F79BFE}"/>
          </ac:picMkLst>
        </pc:picChg>
      </pc:sldChg>
    </pc:docChg>
  </pc:docChgLst>
  <pc:docChgLst>
    <pc:chgData name="Deb Moran" userId="ceb788fd-cb38-4427-a7b7-a38bc9ac2283" providerId="ADAL" clId="{C815B208-FE52-4C0A-9DF8-D5F2BD54461D}"/>
    <pc:docChg chg="undo custSel addSld delSld modSld sldOrd">
      <pc:chgData name="Deb Moran" userId="ceb788fd-cb38-4427-a7b7-a38bc9ac2283" providerId="ADAL" clId="{C815B208-FE52-4C0A-9DF8-D5F2BD54461D}" dt="2023-09-28T17:52:54.438" v="2075" actId="20577"/>
      <pc:docMkLst>
        <pc:docMk/>
      </pc:docMkLst>
      <pc:sldChg chg="modSp mod">
        <pc:chgData name="Deb Moran" userId="ceb788fd-cb38-4427-a7b7-a38bc9ac2283" providerId="ADAL" clId="{C815B208-FE52-4C0A-9DF8-D5F2BD54461D}" dt="2023-09-27T19:36:00.043" v="898" actId="20577"/>
        <pc:sldMkLst>
          <pc:docMk/>
          <pc:sldMk cId="2259003756" sldId="315"/>
        </pc:sldMkLst>
        <pc:spChg chg="mod">
          <ac:chgData name="Deb Moran" userId="ceb788fd-cb38-4427-a7b7-a38bc9ac2283" providerId="ADAL" clId="{C815B208-FE52-4C0A-9DF8-D5F2BD54461D}" dt="2023-09-27T19:36:00.043" v="898" actId="20577"/>
          <ac:spMkLst>
            <pc:docMk/>
            <pc:sldMk cId="2259003756" sldId="315"/>
            <ac:spMk id="2" creationId="{00000000-0000-0000-0000-000000000000}"/>
          </ac:spMkLst>
        </pc:spChg>
      </pc:sldChg>
      <pc:sldChg chg="del">
        <pc:chgData name="Deb Moran" userId="ceb788fd-cb38-4427-a7b7-a38bc9ac2283" providerId="ADAL" clId="{C815B208-FE52-4C0A-9DF8-D5F2BD54461D}" dt="2023-09-26T12:31:40.719" v="237" actId="47"/>
        <pc:sldMkLst>
          <pc:docMk/>
          <pc:sldMk cId="549489088" sldId="317"/>
        </pc:sldMkLst>
      </pc:sldChg>
      <pc:sldChg chg="del">
        <pc:chgData name="Deb Moran" userId="ceb788fd-cb38-4427-a7b7-a38bc9ac2283" providerId="ADAL" clId="{C815B208-FE52-4C0A-9DF8-D5F2BD54461D}" dt="2023-09-26T12:31:34.328" v="232" actId="47"/>
        <pc:sldMkLst>
          <pc:docMk/>
          <pc:sldMk cId="3346371813" sldId="318"/>
        </pc:sldMkLst>
      </pc:sldChg>
      <pc:sldChg chg="del">
        <pc:chgData name="Deb Moran" userId="ceb788fd-cb38-4427-a7b7-a38bc9ac2283" providerId="ADAL" clId="{C815B208-FE52-4C0A-9DF8-D5F2BD54461D}" dt="2023-09-26T12:31:39.217" v="236" actId="47"/>
        <pc:sldMkLst>
          <pc:docMk/>
          <pc:sldMk cId="2023768273" sldId="319"/>
        </pc:sldMkLst>
      </pc:sldChg>
      <pc:sldChg chg="modSp mod modNotesTx">
        <pc:chgData name="Deb Moran" userId="ceb788fd-cb38-4427-a7b7-a38bc9ac2283" providerId="ADAL" clId="{C815B208-FE52-4C0A-9DF8-D5F2BD54461D}" dt="2023-09-27T19:35:49.314" v="876" actId="20577"/>
        <pc:sldMkLst>
          <pc:docMk/>
          <pc:sldMk cId="4144215006" sldId="320"/>
        </pc:sldMkLst>
        <pc:spChg chg="mod">
          <ac:chgData name="Deb Moran" userId="ceb788fd-cb38-4427-a7b7-a38bc9ac2283" providerId="ADAL" clId="{C815B208-FE52-4C0A-9DF8-D5F2BD54461D}" dt="2023-09-26T12:30:43.722" v="23" actId="20577"/>
          <ac:spMkLst>
            <pc:docMk/>
            <pc:sldMk cId="4144215006" sldId="320"/>
            <ac:spMk id="2" creationId="{498E0C4E-0985-92B4-BCF7-A4F3E5812E48}"/>
          </ac:spMkLst>
        </pc:spChg>
        <pc:spChg chg="mod">
          <ac:chgData name="Deb Moran" userId="ceb788fd-cb38-4427-a7b7-a38bc9ac2283" providerId="ADAL" clId="{C815B208-FE52-4C0A-9DF8-D5F2BD54461D}" dt="2023-09-27T19:35:49.314" v="876" actId="20577"/>
          <ac:spMkLst>
            <pc:docMk/>
            <pc:sldMk cId="4144215006" sldId="320"/>
            <ac:spMk id="3" creationId="{314431C6-2061-18CC-E50C-785A85960C77}"/>
          </ac:spMkLst>
        </pc:spChg>
      </pc:sldChg>
      <pc:sldChg chg="del">
        <pc:chgData name="Deb Moran" userId="ceb788fd-cb38-4427-a7b7-a38bc9ac2283" providerId="ADAL" clId="{C815B208-FE52-4C0A-9DF8-D5F2BD54461D}" dt="2023-09-26T12:31:37.929" v="235" actId="47"/>
        <pc:sldMkLst>
          <pc:docMk/>
          <pc:sldMk cId="431746353" sldId="321"/>
        </pc:sldMkLst>
      </pc:sldChg>
      <pc:sldChg chg="addSp delSp modSp new mod modClrScheme chgLayout">
        <pc:chgData name="Deb Moran" userId="ceb788fd-cb38-4427-a7b7-a38bc9ac2283" providerId="ADAL" clId="{C815B208-FE52-4C0A-9DF8-D5F2BD54461D}" dt="2023-09-27T18:59:46.490" v="600" actId="1076"/>
        <pc:sldMkLst>
          <pc:docMk/>
          <pc:sldMk cId="1607306102" sldId="321"/>
        </pc:sldMkLst>
        <pc:spChg chg="mod ord">
          <ac:chgData name="Deb Moran" userId="ceb788fd-cb38-4427-a7b7-a38bc9ac2283" providerId="ADAL" clId="{C815B208-FE52-4C0A-9DF8-D5F2BD54461D}" dt="2023-09-27T18:59:20.927" v="589" actId="26606"/>
          <ac:spMkLst>
            <pc:docMk/>
            <pc:sldMk cId="1607306102" sldId="321"/>
            <ac:spMk id="2" creationId="{754B664C-C0E6-6DA8-7E10-27738A6BB48D}"/>
          </ac:spMkLst>
        </pc:spChg>
        <pc:spChg chg="del mod ord">
          <ac:chgData name="Deb Moran" userId="ceb788fd-cb38-4427-a7b7-a38bc9ac2283" providerId="ADAL" clId="{C815B208-FE52-4C0A-9DF8-D5F2BD54461D}" dt="2023-09-27T18:56:44.992" v="375" actId="700"/>
          <ac:spMkLst>
            <pc:docMk/>
            <pc:sldMk cId="1607306102" sldId="321"/>
            <ac:spMk id="3" creationId="{9330EA88-282B-5DD4-2378-5615BF8D0A44}"/>
          </ac:spMkLst>
        </pc:spChg>
        <pc:spChg chg="del">
          <ac:chgData name="Deb Moran" userId="ceb788fd-cb38-4427-a7b7-a38bc9ac2283" providerId="ADAL" clId="{C815B208-FE52-4C0A-9DF8-D5F2BD54461D}" dt="2023-09-27T18:56:44.992" v="375" actId="700"/>
          <ac:spMkLst>
            <pc:docMk/>
            <pc:sldMk cId="1607306102" sldId="321"/>
            <ac:spMk id="4" creationId="{C487302A-488F-584D-5DB2-466EB9DFB016}"/>
          </ac:spMkLst>
        </pc:spChg>
        <pc:spChg chg="add mod ord">
          <ac:chgData name="Deb Moran" userId="ceb788fd-cb38-4427-a7b7-a38bc9ac2283" providerId="ADAL" clId="{C815B208-FE52-4C0A-9DF8-D5F2BD54461D}" dt="2023-09-27T18:59:20.927" v="589" actId="26606"/>
          <ac:spMkLst>
            <pc:docMk/>
            <pc:sldMk cId="1607306102" sldId="321"/>
            <ac:spMk id="5" creationId="{64F813F7-40A1-3298-8EB9-085691D203FF}"/>
          </ac:spMkLst>
        </pc:spChg>
        <pc:picChg chg="add del mod">
          <ac:chgData name="Deb Moran" userId="ceb788fd-cb38-4427-a7b7-a38bc9ac2283" providerId="ADAL" clId="{C815B208-FE52-4C0A-9DF8-D5F2BD54461D}" dt="2023-09-27T18:58:48.557" v="575"/>
          <ac:picMkLst>
            <pc:docMk/>
            <pc:sldMk cId="1607306102" sldId="321"/>
            <ac:picMk id="1026" creationId="{9C3415CF-3EE9-2592-5568-F40134C6A2E4}"/>
          </ac:picMkLst>
        </pc:picChg>
        <pc:picChg chg="add mod">
          <ac:chgData name="Deb Moran" userId="ceb788fd-cb38-4427-a7b7-a38bc9ac2283" providerId="ADAL" clId="{C815B208-FE52-4C0A-9DF8-D5F2BD54461D}" dt="2023-09-27T18:59:46.490" v="600" actId="1076"/>
          <ac:picMkLst>
            <pc:docMk/>
            <pc:sldMk cId="1607306102" sldId="321"/>
            <ac:picMk id="1028" creationId="{67110344-2745-496A-5A5A-5D9E511DFA72}"/>
          </ac:picMkLst>
        </pc:picChg>
      </pc:sldChg>
      <pc:sldChg chg="addSp delSp modSp new mod modClrScheme chgLayout">
        <pc:chgData name="Deb Moran" userId="ceb788fd-cb38-4427-a7b7-a38bc9ac2283" providerId="ADAL" clId="{C815B208-FE52-4C0A-9DF8-D5F2BD54461D}" dt="2023-09-28T14:10:22.481" v="1917" actId="1076"/>
        <pc:sldMkLst>
          <pc:docMk/>
          <pc:sldMk cId="1288671259" sldId="322"/>
        </pc:sldMkLst>
        <pc:spChg chg="mod ord">
          <ac:chgData name="Deb Moran" userId="ceb788fd-cb38-4427-a7b7-a38bc9ac2283" providerId="ADAL" clId="{C815B208-FE52-4C0A-9DF8-D5F2BD54461D}" dt="2023-09-28T14:03:50.845" v="1655" actId="26606"/>
          <ac:spMkLst>
            <pc:docMk/>
            <pc:sldMk cId="1288671259" sldId="322"/>
            <ac:spMk id="2" creationId="{A83C9E3B-F0F4-5C75-FB81-54AFEA36CBC7}"/>
          </ac:spMkLst>
        </pc:spChg>
        <pc:spChg chg="del mod ord">
          <ac:chgData name="Deb Moran" userId="ceb788fd-cb38-4427-a7b7-a38bc9ac2283" providerId="ADAL" clId="{C815B208-FE52-4C0A-9DF8-D5F2BD54461D}" dt="2023-09-27T19:00:05.351" v="601" actId="700"/>
          <ac:spMkLst>
            <pc:docMk/>
            <pc:sldMk cId="1288671259" sldId="322"/>
            <ac:spMk id="3" creationId="{A15789B0-9A6F-91C3-345D-28F3A77D799E}"/>
          </ac:spMkLst>
        </pc:spChg>
        <pc:spChg chg="del">
          <ac:chgData name="Deb Moran" userId="ceb788fd-cb38-4427-a7b7-a38bc9ac2283" providerId="ADAL" clId="{C815B208-FE52-4C0A-9DF8-D5F2BD54461D}" dt="2023-09-27T19:00:05.351" v="601" actId="700"/>
          <ac:spMkLst>
            <pc:docMk/>
            <pc:sldMk cId="1288671259" sldId="322"/>
            <ac:spMk id="4" creationId="{D35C58A8-6A32-6852-28A2-913D9F8BC578}"/>
          </ac:spMkLst>
        </pc:spChg>
        <pc:spChg chg="add mod ord">
          <ac:chgData name="Deb Moran" userId="ceb788fd-cb38-4427-a7b7-a38bc9ac2283" providerId="ADAL" clId="{C815B208-FE52-4C0A-9DF8-D5F2BD54461D}" dt="2023-09-28T14:10:22.481" v="1917" actId="1076"/>
          <ac:spMkLst>
            <pc:docMk/>
            <pc:sldMk cId="1288671259" sldId="322"/>
            <ac:spMk id="5" creationId="{14F24338-FD95-9C5E-C518-AFA3198C4AB3}"/>
          </ac:spMkLst>
        </pc:spChg>
        <pc:spChg chg="add del mod">
          <ac:chgData name="Deb Moran" userId="ceb788fd-cb38-4427-a7b7-a38bc9ac2283" providerId="ADAL" clId="{C815B208-FE52-4C0A-9DF8-D5F2BD54461D}" dt="2023-09-28T14:03:48.867" v="1650" actId="26606"/>
          <ac:spMkLst>
            <pc:docMk/>
            <pc:sldMk cId="1288671259" sldId="322"/>
            <ac:spMk id="2057" creationId="{A33741BA-BBC8-91AA-6262-B8BF06CEE232}"/>
          </ac:spMkLst>
        </pc:spChg>
        <pc:spChg chg="add del mod">
          <ac:chgData name="Deb Moran" userId="ceb788fd-cb38-4427-a7b7-a38bc9ac2283" providerId="ADAL" clId="{C815B208-FE52-4C0A-9DF8-D5F2BD54461D}" dt="2023-09-28T14:03:48.867" v="1650" actId="26606"/>
          <ac:spMkLst>
            <pc:docMk/>
            <pc:sldMk cId="1288671259" sldId="322"/>
            <ac:spMk id="2059" creationId="{237DD190-5025-7D48-FF2A-E4C2F3B177C7}"/>
          </ac:spMkLst>
        </pc:spChg>
        <pc:spChg chg="add del mod">
          <ac:chgData name="Deb Moran" userId="ceb788fd-cb38-4427-a7b7-a38bc9ac2283" providerId="ADAL" clId="{C815B208-FE52-4C0A-9DF8-D5F2BD54461D}" dt="2023-09-28T14:03:50.516" v="1652" actId="26606"/>
          <ac:spMkLst>
            <pc:docMk/>
            <pc:sldMk cId="1288671259" sldId="322"/>
            <ac:spMk id="2061" creationId="{4F9AC997-56B9-9C4E-BDC8-0925735A61A3}"/>
          </ac:spMkLst>
        </pc:spChg>
        <pc:spChg chg="add del mod">
          <ac:chgData name="Deb Moran" userId="ceb788fd-cb38-4427-a7b7-a38bc9ac2283" providerId="ADAL" clId="{C815B208-FE52-4C0A-9DF8-D5F2BD54461D}" dt="2023-09-28T14:03:50.516" v="1652" actId="26606"/>
          <ac:spMkLst>
            <pc:docMk/>
            <pc:sldMk cId="1288671259" sldId="322"/>
            <ac:spMk id="2062" creationId="{C99D95FC-9ABE-FA66-0B45-99119FFB735A}"/>
          </ac:spMkLst>
        </pc:spChg>
        <pc:picChg chg="add del mod">
          <ac:chgData name="Deb Moran" userId="ceb788fd-cb38-4427-a7b7-a38bc9ac2283" providerId="ADAL" clId="{C815B208-FE52-4C0A-9DF8-D5F2BD54461D}" dt="2023-09-28T14:03:39.773" v="1644"/>
          <ac:picMkLst>
            <pc:docMk/>
            <pc:sldMk cId="1288671259" sldId="322"/>
            <ac:picMk id="2050" creationId="{8FA96BF1-E619-64F7-CECA-E15DB32E7A8C}"/>
          </ac:picMkLst>
        </pc:picChg>
        <pc:picChg chg="add mod">
          <ac:chgData name="Deb Moran" userId="ceb788fd-cb38-4427-a7b7-a38bc9ac2283" providerId="ADAL" clId="{C815B208-FE52-4C0A-9DF8-D5F2BD54461D}" dt="2023-09-28T14:09:56.762" v="1879" actId="1076"/>
          <ac:picMkLst>
            <pc:docMk/>
            <pc:sldMk cId="1288671259" sldId="322"/>
            <ac:picMk id="2052" creationId="{EDF751C9-9D02-1451-967F-A10117FB6411}"/>
          </ac:picMkLst>
        </pc:picChg>
      </pc:sldChg>
      <pc:sldChg chg="del">
        <pc:chgData name="Deb Moran" userId="ceb788fd-cb38-4427-a7b7-a38bc9ac2283" providerId="ADAL" clId="{C815B208-FE52-4C0A-9DF8-D5F2BD54461D}" dt="2023-09-26T12:31:35.502" v="233" actId="47"/>
        <pc:sldMkLst>
          <pc:docMk/>
          <pc:sldMk cId="2584727471" sldId="322"/>
        </pc:sldMkLst>
      </pc:sldChg>
      <pc:sldChg chg="del">
        <pc:chgData name="Deb Moran" userId="ceb788fd-cb38-4427-a7b7-a38bc9ac2283" providerId="ADAL" clId="{C815B208-FE52-4C0A-9DF8-D5F2BD54461D}" dt="2023-09-26T12:31:36.706" v="234" actId="47"/>
        <pc:sldMkLst>
          <pc:docMk/>
          <pc:sldMk cId="1407864188" sldId="323"/>
        </pc:sldMkLst>
      </pc:sldChg>
      <pc:sldChg chg="addSp delSp modSp new mod ord">
        <pc:chgData name="Deb Moran" userId="ceb788fd-cb38-4427-a7b7-a38bc9ac2283" providerId="ADAL" clId="{C815B208-FE52-4C0A-9DF8-D5F2BD54461D}" dt="2023-09-28T13:55:24.143" v="1178" actId="1076"/>
        <pc:sldMkLst>
          <pc:docMk/>
          <pc:sldMk cId="2793489370" sldId="323"/>
        </pc:sldMkLst>
        <pc:spChg chg="mod">
          <ac:chgData name="Deb Moran" userId="ceb788fd-cb38-4427-a7b7-a38bc9ac2283" providerId="ADAL" clId="{C815B208-FE52-4C0A-9DF8-D5F2BD54461D}" dt="2023-09-28T13:54:39.503" v="1166" actId="26606"/>
          <ac:spMkLst>
            <pc:docMk/>
            <pc:sldMk cId="2793489370" sldId="323"/>
            <ac:spMk id="2" creationId="{A5A0821D-2BCC-A4AB-CB83-D9336BA21334}"/>
          </ac:spMkLst>
        </pc:spChg>
        <pc:spChg chg="del">
          <ac:chgData name="Deb Moran" userId="ceb788fd-cb38-4427-a7b7-a38bc9ac2283" providerId="ADAL" clId="{C815B208-FE52-4C0A-9DF8-D5F2BD54461D}" dt="2023-09-28T13:52:47.275" v="1137" actId="478"/>
          <ac:spMkLst>
            <pc:docMk/>
            <pc:sldMk cId="2793489370" sldId="323"/>
            <ac:spMk id="3" creationId="{D5F2A116-80C2-7AB5-075E-9E2248DEB812}"/>
          </ac:spMkLst>
        </pc:spChg>
        <pc:spChg chg="del">
          <ac:chgData name="Deb Moran" userId="ceb788fd-cb38-4427-a7b7-a38bc9ac2283" providerId="ADAL" clId="{C815B208-FE52-4C0A-9DF8-D5F2BD54461D}" dt="2023-09-28T13:52:49.412" v="1138" actId="478"/>
          <ac:spMkLst>
            <pc:docMk/>
            <pc:sldMk cId="2793489370" sldId="323"/>
            <ac:spMk id="4" creationId="{B08B348E-FD8D-5C2C-B916-B5C6E5DECF12}"/>
          </ac:spMkLst>
        </pc:spChg>
        <pc:spChg chg="add del">
          <ac:chgData name="Deb Moran" userId="ceb788fd-cb38-4427-a7b7-a38bc9ac2283" providerId="ADAL" clId="{C815B208-FE52-4C0A-9DF8-D5F2BD54461D}" dt="2023-09-28T13:55:06.616" v="1173" actId="478"/>
          <ac:spMkLst>
            <pc:docMk/>
            <pc:sldMk cId="2793489370" sldId="323"/>
            <ac:spMk id="11" creationId="{54FDF916-D88E-1471-C1C8-C6D8E464ED67}"/>
          </ac:spMkLst>
        </pc:spChg>
        <pc:graphicFrameChg chg="add del mod">
          <ac:chgData name="Deb Moran" userId="ceb788fd-cb38-4427-a7b7-a38bc9ac2283" providerId="ADAL" clId="{C815B208-FE52-4C0A-9DF8-D5F2BD54461D}" dt="2023-09-28T13:54:36.069" v="1165" actId="478"/>
          <ac:graphicFrameMkLst>
            <pc:docMk/>
            <pc:sldMk cId="2793489370" sldId="323"/>
            <ac:graphicFrameMk id="5" creationId="{92259058-90BC-3424-7676-E738788E2372}"/>
          </ac:graphicFrameMkLst>
        </pc:graphicFrameChg>
        <pc:graphicFrameChg chg="add mod">
          <ac:chgData name="Deb Moran" userId="ceb788fd-cb38-4427-a7b7-a38bc9ac2283" providerId="ADAL" clId="{C815B208-FE52-4C0A-9DF8-D5F2BD54461D}" dt="2023-09-28T13:55:24.143" v="1178" actId="1076"/>
          <ac:graphicFrameMkLst>
            <pc:docMk/>
            <pc:sldMk cId="2793489370" sldId="323"/>
            <ac:graphicFrameMk id="6" creationId="{D74BA69E-4822-1B93-AB16-86519331A243}"/>
          </ac:graphicFrameMkLst>
        </pc:graphicFrameChg>
        <pc:graphicFrameChg chg="add mod">
          <ac:chgData name="Deb Moran" userId="ceb788fd-cb38-4427-a7b7-a38bc9ac2283" providerId="ADAL" clId="{C815B208-FE52-4C0A-9DF8-D5F2BD54461D}" dt="2023-09-28T13:55:20.594" v="1177" actId="1076"/>
          <ac:graphicFrameMkLst>
            <pc:docMk/>
            <pc:sldMk cId="2793489370" sldId="323"/>
            <ac:graphicFrameMk id="7" creationId="{565B6FA0-FB1D-D02D-F9D6-C321C80A4CFE}"/>
          </ac:graphicFrameMkLst>
        </pc:graphicFrameChg>
      </pc:sldChg>
      <pc:sldChg chg="del">
        <pc:chgData name="Deb Moran" userId="ceb788fd-cb38-4427-a7b7-a38bc9ac2283" providerId="ADAL" clId="{C815B208-FE52-4C0A-9DF8-D5F2BD54461D}" dt="2023-09-26T12:30:34.263" v="0" actId="47"/>
        <pc:sldMkLst>
          <pc:docMk/>
          <pc:sldMk cId="1493903610" sldId="324"/>
        </pc:sldMkLst>
      </pc:sldChg>
      <pc:sldChg chg="addSp delSp modSp new mod modNotesTx">
        <pc:chgData name="Deb Moran" userId="ceb788fd-cb38-4427-a7b7-a38bc9ac2283" providerId="ADAL" clId="{C815B208-FE52-4C0A-9DF8-D5F2BD54461D}" dt="2023-09-28T17:52:54.438" v="2075" actId="20577"/>
        <pc:sldMkLst>
          <pc:docMk/>
          <pc:sldMk cId="1990925933" sldId="324"/>
        </pc:sldMkLst>
        <pc:spChg chg="mod">
          <ac:chgData name="Deb Moran" userId="ceb788fd-cb38-4427-a7b7-a38bc9ac2283" providerId="ADAL" clId="{C815B208-FE52-4C0A-9DF8-D5F2BD54461D}" dt="2023-09-27T19:35:17.369" v="839" actId="20577"/>
          <ac:spMkLst>
            <pc:docMk/>
            <pc:sldMk cId="1990925933" sldId="324"/>
            <ac:spMk id="2" creationId="{7493C723-CF93-9951-6AC3-118B6CF11C49}"/>
          </ac:spMkLst>
        </pc:spChg>
        <pc:spChg chg="del mod">
          <ac:chgData name="Deb Moran" userId="ceb788fd-cb38-4427-a7b7-a38bc9ac2283" providerId="ADAL" clId="{C815B208-FE52-4C0A-9DF8-D5F2BD54461D}" dt="2023-09-28T14:00:20.345" v="1589" actId="478"/>
          <ac:spMkLst>
            <pc:docMk/>
            <pc:sldMk cId="1990925933" sldId="324"/>
            <ac:spMk id="3" creationId="{20868127-3422-6014-D8C1-F16874A28B64}"/>
          </ac:spMkLst>
        </pc:spChg>
        <pc:spChg chg="del mod">
          <ac:chgData name="Deb Moran" userId="ceb788fd-cb38-4427-a7b7-a38bc9ac2283" providerId="ADAL" clId="{C815B208-FE52-4C0A-9DF8-D5F2BD54461D}" dt="2023-09-28T14:00:21.919" v="1590" actId="478"/>
          <ac:spMkLst>
            <pc:docMk/>
            <pc:sldMk cId="1990925933" sldId="324"/>
            <ac:spMk id="4" creationId="{E1DD8C03-1115-CD01-4D24-DFB9C925AA10}"/>
          </ac:spMkLst>
        </pc:spChg>
        <pc:spChg chg="add del mod">
          <ac:chgData name="Deb Moran" userId="ceb788fd-cb38-4427-a7b7-a38bc9ac2283" providerId="ADAL" clId="{C815B208-FE52-4C0A-9DF8-D5F2BD54461D}" dt="2023-09-28T14:00:23.331" v="1591" actId="478"/>
          <ac:spMkLst>
            <pc:docMk/>
            <pc:sldMk cId="1990925933" sldId="324"/>
            <ac:spMk id="6" creationId="{80E4BF5C-5CE9-641E-26C3-580E790ACB7A}"/>
          </ac:spMkLst>
        </pc:spChg>
        <pc:picChg chg="add mod">
          <ac:chgData name="Deb Moran" userId="ceb788fd-cb38-4427-a7b7-a38bc9ac2283" providerId="ADAL" clId="{C815B208-FE52-4C0A-9DF8-D5F2BD54461D}" dt="2023-09-28T14:01:24.640" v="1594" actId="1076"/>
          <ac:picMkLst>
            <pc:docMk/>
            <pc:sldMk cId="1990925933" sldId="324"/>
            <ac:picMk id="1026" creationId="{F13C3566-6F68-337F-6351-3C5EE36D3010}"/>
          </ac:picMkLst>
        </pc:picChg>
      </pc:sldChg>
      <pc:sldChg chg="addSp delSp modSp new mod modClrScheme chgLayout">
        <pc:chgData name="Deb Moran" userId="ceb788fd-cb38-4427-a7b7-a38bc9ac2283" providerId="ADAL" clId="{C815B208-FE52-4C0A-9DF8-D5F2BD54461D}" dt="2023-09-28T14:03:06.971" v="1640" actId="1076"/>
        <pc:sldMkLst>
          <pc:docMk/>
          <pc:sldMk cId="1109690099" sldId="325"/>
        </pc:sldMkLst>
        <pc:spChg chg="mod">
          <ac:chgData name="Deb Moran" userId="ceb788fd-cb38-4427-a7b7-a38bc9ac2283" providerId="ADAL" clId="{C815B208-FE52-4C0A-9DF8-D5F2BD54461D}" dt="2023-09-28T14:02:04.794" v="1631" actId="26606"/>
          <ac:spMkLst>
            <pc:docMk/>
            <pc:sldMk cId="1109690099" sldId="325"/>
            <ac:spMk id="2" creationId="{846A879C-F1A6-2889-C9F6-CA467E734D04}"/>
          </ac:spMkLst>
        </pc:spChg>
        <pc:spChg chg="del mod">
          <ac:chgData name="Deb Moran" userId="ceb788fd-cb38-4427-a7b7-a38bc9ac2283" providerId="ADAL" clId="{C815B208-FE52-4C0A-9DF8-D5F2BD54461D}" dt="2023-09-28T14:02:04.794" v="1631" actId="26606"/>
          <ac:spMkLst>
            <pc:docMk/>
            <pc:sldMk cId="1109690099" sldId="325"/>
            <ac:spMk id="3" creationId="{748BFCE2-BA43-E6D6-E10D-DDE0486886FA}"/>
          </ac:spMkLst>
        </pc:spChg>
        <pc:spChg chg="add del mod">
          <ac:chgData name="Deb Moran" userId="ceb788fd-cb38-4427-a7b7-a38bc9ac2283" providerId="ADAL" clId="{C815B208-FE52-4C0A-9DF8-D5F2BD54461D}" dt="2023-09-28T14:02:45.435" v="1635" actId="26606"/>
          <ac:spMkLst>
            <pc:docMk/>
            <pc:sldMk cId="1109690099" sldId="325"/>
            <ac:spMk id="8" creationId="{3244BB90-5D48-42E1-F92B-BF3F658D5DDA}"/>
          </ac:spMkLst>
        </pc:spChg>
        <pc:spChg chg="add del mod">
          <ac:chgData name="Deb Moran" userId="ceb788fd-cb38-4427-a7b7-a38bc9ac2283" providerId="ADAL" clId="{C815B208-FE52-4C0A-9DF8-D5F2BD54461D}" dt="2023-09-28T14:02:32.728" v="1632"/>
          <ac:spMkLst>
            <pc:docMk/>
            <pc:sldMk cId="1109690099" sldId="325"/>
            <ac:spMk id="9" creationId="{F8EBCFFF-9BAD-4042-7D87-B16F6FC4D356}"/>
          </ac:spMkLst>
        </pc:spChg>
        <pc:spChg chg="add del">
          <ac:chgData name="Deb Moran" userId="ceb788fd-cb38-4427-a7b7-a38bc9ac2283" providerId="ADAL" clId="{C815B208-FE52-4C0A-9DF8-D5F2BD54461D}" dt="2023-09-28T14:02:53.336" v="1636"/>
          <ac:spMkLst>
            <pc:docMk/>
            <pc:sldMk cId="1109690099" sldId="325"/>
            <ac:spMk id="13" creationId="{27219D05-6B13-8D38-D40A-9742B6767FDF}"/>
          </ac:spMkLst>
        </pc:spChg>
        <pc:graphicFrameChg chg="add mod">
          <ac:chgData name="Deb Moran" userId="ceb788fd-cb38-4427-a7b7-a38bc9ac2283" providerId="ADAL" clId="{C815B208-FE52-4C0A-9DF8-D5F2BD54461D}" dt="2023-09-28T14:02:45.435" v="1635" actId="26606"/>
          <ac:graphicFrameMkLst>
            <pc:docMk/>
            <pc:sldMk cId="1109690099" sldId="325"/>
            <ac:graphicFrameMk id="5" creationId="{2EDEC3E8-33EE-4A12-D0CE-1271AA8A2BA6}"/>
          </ac:graphicFrameMkLst>
        </pc:graphicFrameChg>
        <pc:picChg chg="add del mod">
          <ac:chgData name="Deb Moran" userId="ceb788fd-cb38-4427-a7b7-a38bc9ac2283" providerId="ADAL" clId="{C815B208-FE52-4C0A-9DF8-D5F2BD54461D}" dt="2023-09-28T14:02:42.200" v="1634" actId="478"/>
          <ac:picMkLst>
            <pc:docMk/>
            <pc:sldMk cId="1109690099" sldId="325"/>
            <ac:picMk id="6" creationId="{A090E18B-BD24-72B5-FA6F-25D4C51988F7}"/>
          </ac:picMkLst>
        </pc:picChg>
        <pc:picChg chg="add mod">
          <ac:chgData name="Deb Moran" userId="ceb788fd-cb38-4427-a7b7-a38bc9ac2283" providerId="ADAL" clId="{C815B208-FE52-4C0A-9DF8-D5F2BD54461D}" dt="2023-09-28T14:03:06.971" v="1640" actId="1076"/>
          <ac:picMkLst>
            <pc:docMk/>
            <pc:sldMk cId="1109690099" sldId="325"/>
            <ac:picMk id="11" creationId="{0C851CBE-231A-6505-26BE-6EFDBEB630DC}"/>
          </ac:picMkLst>
        </pc:picChg>
      </pc:sldChg>
      <pc:sldChg chg="addSp delSp modSp new mod modClrScheme chgLayout modNotesTx">
        <pc:chgData name="Deb Moran" userId="ceb788fd-cb38-4427-a7b7-a38bc9ac2283" providerId="ADAL" clId="{C815B208-FE52-4C0A-9DF8-D5F2BD54461D}" dt="2023-09-28T17:52:13.110" v="1921" actId="20577"/>
        <pc:sldMkLst>
          <pc:docMk/>
          <pc:sldMk cId="1236000388" sldId="326"/>
        </pc:sldMkLst>
        <pc:spChg chg="mod">
          <ac:chgData name="Deb Moran" userId="ceb788fd-cb38-4427-a7b7-a38bc9ac2283" providerId="ADAL" clId="{C815B208-FE52-4C0A-9DF8-D5F2BD54461D}" dt="2023-09-28T13:54:31.516" v="1164" actId="26606"/>
          <ac:spMkLst>
            <pc:docMk/>
            <pc:sldMk cId="1236000388" sldId="326"/>
            <ac:spMk id="2" creationId="{C77DF54F-384D-0F09-3270-C1D890345CD0}"/>
          </ac:spMkLst>
        </pc:spChg>
        <pc:spChg chg="del">
          <ac:chgData name="Deb Moran" userId="ceb788fd-cb38-4427-a7b7-a38bc9ac2283" providerId="ADAL" clId="{C815B208-FE52-4C0A-9DF8-D5F2BD54461D}" dt="2023-09-28T13:54:15.757" v="1158" actId="478"/>
          <ac:spMkLst>
            <pc:docMk/>
            <pc:sldMk cId="1236000388" sldId="326"/>
            <ac:spMk id="3" creationId="{FBF93319-C028-8DFD-355A-066B06213089}"/>
          </ac:spMkLst>
        </pc:spChg>
        <pc:spChg chg="add del mod">
          <ac:chgData name="Deb Moran" userId="ceb788fd-cb38-4427-a7b7-a38bc9ac2283" providerId="ADAL" clId="{C815B208-FE52-4C0A-9DF8-D5F2BD54461D}" dt="2023-09-28T13:54:31.500" v="1163" actId="26606"/>
          <ac:spMkLst>
            <pc:docMk/>
            <pc:sldMk cId="1236000388" sldId="326"/>
            <ac:spMk id="9" creationId="{159A3BAB-A9EA-3F5C-34EB-396D6CD9E0F6}"/>
          </ac:spMkLst>
        </pc:spChg>
        <pc:graphicFrameChg chg="add mod">
          <ac:chgData name="Deb Moran" userId="ceb788fd-cb38-4427-a7b7-a38bc9ac2283" providerId="ADAL" clId="{C815B208-FE52-4C0A-9DF8-D5F2BD54461D}" dt="2023-09-28T13:54:31.516" v="1164" actId="26606"/>
          <ac:graphicFrameMkLst>
            <pc:docMk/>
            <pc:sldMk cId="1236000388" sldId="326"/>
            <ac:graphicFrameMk id="4" creationId="{571BF414-869D-E24C-4B25-DF20EBF61219}"/>
          </ac:graphicFrameMkLst>
        </pc:graphicFrameChg>
      </pc:sldChg>
      <pc:sldChg chg="addSp delSp modSp new mod ord">
        <pc:chgData name="Deb Moran" userId="ceb788fd-cb38-4427-a7b7-a38bc9ac2283" providerId="ADAL" clId="{C815B208-FE52-4C0A-9DF8-D5F2BD54461D}" dt="2023-09-28T14:08:47.815" v="1686" actId="14100"/>
        <pc:sldMkLst>
          <pc:docMk/>
          <pc:sldMk cId="2194288044" sldId="327"/>
        </pc:sldMkLst>
        <pc:spChg chg="mod">
          <ac:chgData name="Deb Moran" userId="ceb788fd-cb38-4427-a7b7-a38bc9ac2283" providerId="ADAL" clId="{C815B208-FE52-4C0A-9DF8-D5F2BD54461D}" dt="2023-09-28T13:52:19.077" v="1133" actId="20577"/>
          <ac:spMkLst>
            <pc:docMk/>
            <pc:sldMk cId="2194288044" sldId="327"/>
            <ac:spMk id="2" creationId="{908F4A01-255B-7732-033B-758833A2DD71}"/>
          </ac:spMkLst>
        </pc:spChg>
        <pc:spChg chg="del">
          <ac:chgData name="Deb Moran" userId="ceb788fd-cb38-4427-a7b7-a38bc9ac2283" providerId="ADAL" clId="{C815B208-FE52-4C0A-9DF8-D5F2BD54461D}" dt="2023-09-28T13:51:30.219" v="1103"/>
          <ac:spMkLst>
            <pc:docMk/>
            <pc:sldMk cId="2194288044" sldId="327"/>
            <ac:spMk id="3" creationId="{228C8924-E4E8-3AAD-654C-B05CE9C83EED}"/>
          </ac:spMkLst>
        </pc:spChg>
        <pc:spChg chg="add del mod">
          <ac:chgData name="Deb Moran" userId="ceb788fd-cb38-4427-a7b7-a38bc9ac2283" providerId="ADAL" clId="{C815B208-FE52-4C0A-9DF8-D5F2BD54461D}" dt="2023-09-28T13:51:36.377" v="1104" actId="478"/>
          <ac:spMkLst>
            <pc:docMk/>
            <pc:sldMk cId="2194288044" sldId="327"/>
            <ac:spMk id="4" creationId="{C9808A2E-C18B-44A1-FE71-11881F361FB9}"/>
          </ac:spMkLst>
        </pc:spChg>
        <pc:spChg chg="add mod">
          <ac:chgData name="Deb Moran" userId="ceb788fd-cb38-4427-a7b7-a38bc9ac2283" providerId="ADAL" clId="{C815B208-FE52-4C0A-9DF8-D5F2BD54461D}" dt="2023-09-28T14:05:18.385" v="1665" actId="1076"/>
          <ac:spMkLst>
            <pc:docMk/>
            <pc:sldMk cId="2194288044" sldId="327"/>
            <ac:spMk id="6" creationId="{C114A172-7E83-EBC8-2D1D-F16E40D7A658}"/>
          </ac:spMkLst>
        </pc:spChg>
        <pc:picChg chg="add mod">
          <ac:chgData name="Deb Moran" userId="ceb788fd-cb38-4427-a7b7-a38bc9ac2283" providerId="ADAL" clId="{C815B208-FE52-4C0A-9DF8-D5F2BD54461D}" dt="2023-09-28T14:04:50.287" v="1662" actId="1076"/>
          <ac:picMkLst>
            <pc:docMk/>
            <pc:sldMk cId="2194288044" sldId="327"/>
            <ac:picMk id="3074" creationId="{71659595-1134-3544-2A08-C69C04F79BFE}"/>
          </ac:picMkLst>
        </pc:picChg>
        <pc:picChg chg="add mod">
          <ac:chgData name="Deb Moran" userId="ceb788fd-cb38-4427-a7b7-a38bc9ac2283" providerId="ADAL" clId="{C815B208-FE52-4C0A-9DF8-D5F2BD54461D}" dt="2023-09-28T14:05:28.950" v="1668" actId="14100"/>
          <ac:picMkLst>
            <pc:docMk/>
            <pc:sldMk cId="2194288044" sldId="327"/>
            <ac:picMk id="3076" creationId="{5F7E47F3-9C92-DB89-A53A-2E5F72C2FCCB}"/>
          </ac:picMkLst>
        </pc:picChg>
        <pc:picChg chg="add mod">
          <ac:chgData name="Deb Moran" userId="ceb788fd-cb38-4427-a7b7-a38bc9ac2283" providerId="ADAL" clId="{C815B208-FE52-4C0A-9DF8-D5F2BD54461D}" dt="2023-09-28T14:08:05.203" v="1681" actId="1076"/>
          <ac:picMkLst>
            <pc:docMk/>
            <pc:sldMk cId="2194288044" sldId="327"/>
            <ac:picMk id="3078" creationId="{F89E5E04-1FC7-11F8-892B-38036980CF67}"/>
          </ac:picMkLst>
        </pc:picChg>
        <pc:picChg chg="add mod">
          <ac:chgData name="Deb Moran" userId="ceb788fd-cb38-4427-a7b7-a38bc9ac2283" providerId="ADAL" clId="{C815B208-FE52-4C0A-9DF8-D5F2BD54461D}" dt="2023-09-28T14:08:47.815" v="1686" actId="14100"/>
          <ac:picMkLst>
            <pc:docMk/>
            <pc:sldMk cId="2194288044" sldId="327"/>
            <ac:picMk id="3080" creationId="{24E9FA22-4E0E-F333-95DD-A1CF32D95BE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Cost per kWh by Major</a:t>
            </a:r>
            <a:r>
              <a:rPr lang="en-US" baseline="0"/>
              <a:t> Sector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683180227471565E-2"/>
          <c:y val="0.14718253968253969"/>
          <c:w val="0.91379830125400996"/>
          <c:h val="0.626395138107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Cost per kWh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WWT</c:v>
                </c:pt>
                <c:pt idx="1">
                  <c:v>WTP</c:v>
                </c:pt>
                <c:pt idx="2">
                  <c:v>Municipal Buildings</c:v>
                </c:pt>
                <c:pt idx="3">
                  <c:v>Parks</c:v>
                </c:pt>
                <c:pt idx="4">
                  <c:v>Outdoor Lights</c:v>
                </c:pt>
                <c:pt idx="5">
                  <c:v>Airport</c:v>
                </c:pt>
                <c:pt idx="6">
                  <c:v>Traffic Signals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0.12</c:v>
                </c:pt>
                <c:pt idx="1">
                  <c:v>0.14000000000000001</c:v>
                </c:pt>
                <c:pt idx="2">
                  <c:v>0.27</c:v>
                </c:pt>
                <c:pt idx="3">
                  <c:v>0.48</c:v>
                </c:pt>
                <c:pt idx="4">
                  <c:v>0.28000000000000003</c:v>
                </c:pt>
                <c:pt idx="5">
                  <c:v>0.35</c:v>
                </c:pt>
                <c:pt idx="6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9A-485B-AAB4-EE618A441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9636592"/>
        <c:axId val="1404279680"/>
      </c:barChart>
      <c:catAx>
        <c:axId val="52963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4279680"/>
        <c:crosses val="autoZero"/>
        <c:auto val="1"/>
        <c:lblAlgn val="ctr"/>
        <c:lblOffset val="100"/>
        <c:noMultiLvlLbl val="0"/>
      </c:catAx>
      <c:valAx>
        <c:axId val="140427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63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Total Energy Use by Sector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A2-43CF-8CDE-83233B525F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A2-43CF-8CDE-83233B525F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A2-43CF-8CDE-83233B525F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A2-43CF-8CDE-83233B525F8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3A2-43CF-8CDE-83233B525F8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3A2-43CF-8CDE-83233B525F82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3A2-43CF-8CDE-83233B525F82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Sheet1!$A$2:$A$8</c:f>
              <c:strCache>
                <c:ptCount val="7"/>
                <c:pt idx="0">
                  <c:v>WWT</c:v>
                </c:pt>
                <c:pt idx="1">
                  <c:v>WTP</c:v>
                </c:pt>
                <c:pt idx="2">
                  <c:v>Municipal Buildings</c:v>
                </c:pt>
                <c:pt idx="3">
                  <c:v>Parks</c:v>
                </c:pt>
                <c:pt idx="4">
                  <c:v>Outdoor Lights</c:v>
                </c:pt>
                <c:pt idx="5">
                  <c:v>Airport</c:v>
                </c:pt>
                <c:pt idx="6">
                  <c:v>Traffic Signals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7361784</c:v>
                </c:pt>
                <c:pt idx="1">
                  <c:v>4714648</c:v>
                </c:pt>
                <c:pt idx="2">
                  <c:v>3088125</c:v>
                </c:pt>
                <c:pt idx="3">
                  <c:v>2189306</c:v>
                </c:pt>
                <c:pt idx="4">
                  <c:v>2327729</c:v>
                </c:pt>
                <c:pt idx="5">
                  <c:v>668165</c:v>
                </c:pt>
                <c:pt idx="6">
                  <c:v>151265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3A2-43CF-8CDE-83233B525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898148148148147"/>
          <c:y val="0.87747969003874515"/>
          <c:w val="0.57592592592592595"/>
          <c:h val="0.122520309961254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</a:t>
            </a:r>
            <a:r>
              <a:rPr lang="en-US" baseline="0"/>
              <a:t> of Total Emissions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Metric Tons CO2e By Catgory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1B-4015-A459-EBC3B8DE72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1B-4015-A459-EBC3B8DE72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1B-4015-A459-EBC3B8DE72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1B-4015-A459-EBC3B8DE72DB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Street Light and Traffic Signals </c:v>
                </c:pt>
                <c:pt idx="1">
                  <c:v>Vehicle Fleet </c:v>
                </c:pt>
                <c:pt idx="2">
                  <c:v>Buildings and Facilties </c:v>
                </c:pt>
                <c:pt idx="3">
                  <c:v>Water and Wastewater Treatment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651</c:v>
                </c:pt>
                <c:pt idx="1">
                  <c:v>1185</c:v>
                </c:pt>
                <c:pt idx="2">
                  <c:v>2394</c:v>
                </c:pt>
                <c:pt idx="3">
                  <c:v>3471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1B-4015-A459-EBC3B8DE7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9EBB2-FD71-42A0-9C23-5D5CC3C42A6C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E0474B4-951F-4AE3-AE09-142A739844BB}">
      <dgm:prSet/>
      <dgm:spPr/>
      <dgm:t>
        <a:bodyPr/>
        <a:lstStyle/>
        <a:p>
          <a:r>
            <a:rPr lang="en-US"/>
            <a:t>484 assets </a:t>
          </a:r>
        </a:p>
      </dgm:t>
    </dgm:pt>
    <dgm:pt modelId="{052E513E-E204-4777-88E5-724E27F2301C}" type="parTrans" cxnId="{7DCC1B6B-A6DF-4308-9ED7-3A75EEB90A13}">
      <dgm:prSet/>
      <dgm:spPr/>
      <dgm:t>
        <a:bodyPr/>
        <a:lstStyle/>
        <a:p>
          <a:endParaRPr lang="en-US"/>
        </a:p>
      </dgm:t>
    </dgm:pt>
    <dgm:pt modelId="{9F68D7C2-B443-4C01-B00B-81D0D3CE197C}" type="sibTrans" cxnId="{7DCC1B6B-A6DF-4308-9ED7-3A75EEB90A13}">
      <dgm:prSet/>
      <dgm:spPr/>
      <dgm:t>
        <a:bodyPr/>
        <a:lstStyle/>
        <a:p>
          <a:endParaRPr lang="en-US"/>
        </a:p>
      </dgm:t>
    </dgm:pt>
    <dgm:pt modelId="{3191638E-805E-4F0F-AE4B-E1F5A4818C31}">
      <dgm:prSet/>
      <dgm:spPr/>
      <dgm:t>
        <a:bodyPr/>
        <a:lstStyle/>
        <a:p>
          <a:r>
            <a:rPr lang="en-US"/>
            <a:t>136,000 gallons of fuel </a:t>
          </a:r>
        </a:p>
      </dgm:t>
    </dgm:pt>
    <dgm:pt modelId="{CB2BEA0A-4905-47EE-8FF1-826BC4340040}" type="parTrans" cxnId="{895A4799-D88C-45B5-BF16-D26EF867532C}">
      <dgm:prSet/>
      <dgm:spPr/>
      <dgm:t>
        <a:bodyPr/>
        <a:lstStyle/>
        <a:p>
          <a:endParaRPr lang="en-US"/>
        </a:p>
      </dgm:t>
    </dgm:pt>
    <dgm:pt modelId="{5C45B965-5FC9-4042-8780-1FBF478952C2}" type="sibTrans" cxnId="{895A4799-D88C-45B5-BF16-D26EF867532C}">
      <dgm:prSet/>
      <dgm:spPr/>
      <dgm:t>
        <a:bodyPr/>
        <a:lstStyle/>
        <a:p>
          <a:endParaRPr lang="en-US"/>
        </a:p>
      </dgm:t>
    </dgm:pt>
    <dgm:pt modelId="{E2BDF48B-C521-4613-8388-82537513F200}" type="pres">
      <dgm:prSet presAssocID="{9299EBB2-FD71-42A0-9C23-5D5CC3C42A6C}" presName="linear" presStyleCnt="0">
        <dgm:presLayoutVars>
          <dgm:animLvl val="lvl"/>
          <dgm:resizeHandles val="exact"/>
        </dgm:presLayoutVars>
      </dgm:prSet>
      <dgm:spPr/>
    </dgm:pt>
    <dgm:pt modelId="{370927AB-21A9-4A54-906F-635E00D630F9}" type="pres">
      <dgm:prSet presAssocID="{AE0474B4-951F-4AE3-AE09-142A739844B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B429868-3FF8-4555-B92D-D03C18D675A5}" type="pres">
      <dgm:prSet presAssocID="{9F68D7C2-B443-4C01-B00B-81D0D3CE197C}" presName="spacer" presStyleCnt="0"/>
      <dgm:spPr/>
    </dgm:pt>
    <dgm:pt modelId="{D857BAC0-3375-4964-AEC3-7FC5F7ABB481}" type="pres">
      <dgm:prSet presAssocID="{3191638E-805E-4F0F-AE4B-E1F5A4818C3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DCC1B6B-A6DF-4308-9ED7-3A75EEB90A13}" srcId="{9299EBB2-FD71-42A0-9C23-5D5CC3C42A6C}" destId="{AE0474B4-951F-4AE3-AE09-142A739844BB}" srcOrd="0" destOrd="0" parTransId="{052E513E-E204-4777-88E5-724E27F2301C}" sibTransId="{9F68D7C2-B443-4C01-B00B-81D0D3CE197C}"/>
    <dgm:cxn modelId="{7DE7E56E-A8AD-4FE3-A6A5-EA1859262F54}" type="presOf" srcId="{3191638E-805E-4F0F-AE4B-E1F5A4818C31}" destId="{D857BAC0-3375-4964-AEC3-7FC5F7ABB481}" srcOrd="0" destOrd="0" presId="urn:microsoft.com/office/officeart/2005/8/layout/vList2"/>
    <dgm:cxn modelId="{7FC17C91-EA2E-4817-B0CC-7C97FA7CC019}" type="presOf" srcId="{9299EBB2-FD71-42A0-9C23-5D5CC3C42A6C}" destId="{E2BDF48B-C521-4613-8388-82537513F200}" srcOrd="0" destOrd="0" presId="urn:microsoft.com/office/officeart/2005/8/layout/vList2"/>
    <dgm:cxn modelId="{895A4799-D88C-45B5-BF16-D26EF867532C}" srcId="{9299EBB2-FD71-42A0-9C23-5D5CC3C42A6C}" destId="{3191638E-805E-4F0F-AE4B-E1F5A4818C31}" srcOrd="1" destOrd="0" parTransId="{CB2BEA0A-4905-47EE-8FF1-826BC4340040}" sibTransId="{5C45B965-5FC9-4042-8780-1FBF478952C2}"/>
    <dgm:cxn modelId="{DFE0BDD5-8E54-45E1-BE06-D0218277DABE}" type="presOf" srcId="{AE0474B4-951F-4AE3-AE09-142A739844BB}" destId="{370927AB-21A9-4A54-906F-635E00D630F9}" srcOrd="0" destOrd="0" presId="urn:microsoft.com/office/officeart/2005/8/layout/vList2"/>
    <dgm:cxn modelId="{C4F09C88-43F6-4C83-B256-3D6F53B84DAE}" type="presParOf" srcId="{E2BDF48B-C521-4613-8388-82537513F200}" destId="{370927AB-21A9-4A54-906F-635E00D630F9}" srcOrd="0" destOrd="0" presId="urn:microsoft.com/office/officeart/2005/8/layout/vList2"/>
    <dgm:cxn modelId="{E8B4C8E6-1F46-4AA5-B928-B67A77DC904A}" type="presParOf" srcId="{E2BDF48B-C521-4613-8388-82537513F200}" destId="{8B429868-3FF8-4555-B92D-D03C18D675A5}" srcOrd="1" destOrd="0" presId="urn:microsoft.com/office/officeart/2005/8/layout/vList2"/>
    <dgm:cxn modelId="{CD0C7E73-483D-473E-B9D6-B1D648332F19}" type="presParOf" srcId="{E2BDF48B-C521-4613-8388-82537513F200}" destId="{D857BAC0-3375-4964-AEC3-7FC5F7ABB48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927AB-21A9-4A54-906F-635E00D630F9}">
      <dsp:nvSpPr>
        <dsp:cNvPr id="0" name=""/>
        <dsp:cNvSpPr/>
      </dsp:nvSpPr>
      <dsp:spPr>
        <a:xfrm>
          <a:off x="0" y="328219"/>
          <a:ext cx="4038600" cy="1867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484 assets </a:t>
          </a:r>
        </a:p>
      </dsp:txBody>
      <dsp:txXfrm>
        <a:off x="91143" y="419362"/>
        <a:ext cx="3856314" cy="1684796"/>
      </dsp:txXfrm>
    </dsp:sp>
    <dsp:sp modelId="{D857BAC0-3375-4964-AEC3-7FC5F7ABB481}">
      <dsp:nvSpPr>
        <dsp:cNvPr id="0" name=""/>
        <dsp:cNvSpPr/>
      </dsp:nvSpPr>
      <dsp:spPr>
        <a:xfrm>
          <a:off x="0" y="2330661"/>
          <a:ext cx="4038600" cy="1867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136,000 gallons of fuel </a:t>
          </a:r>
        </a:p>
      </dsp:txBody>
      <dsp:txXfrm>
        <a:off x="91143" y="2421804"/>
        <a:ext cx="3856314" cy="1684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5D5D5-0727-49C4-85C7-1DFED946927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5C4CF-5211-4241-BFBC-75FB2B2E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8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5C4CF-5211-4241-BFBC-75FB2B2EEB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1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7701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5C4CF-5211-4241-BFBC-75FB2B2EEB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1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term goals- </a:t>
            </a:r>
            <a:r>
              <a:rPr lang="en-US" dirty="0" err="1"/>
              <a:t>eecs</a:t>
            </a:r>
            <a:r>
              <a:rPr lang="en-US" dirty="0"/>
              <a:t>, better tracking </a:t>
            </a:r>
          </a:p>
          <a:p>
            <a:r>
              <a:rPr lang="en-US" dirty="0"/>
              <a:t>Long term goals – facilities master plan, climate action plan, alternative fuel plan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5C4CF-5211-4241-BFBC-75FB2B2EEB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5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0" y="2686047"/>
            <a:ext cx="6400800" cy="876300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Event/Presenter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2308225"/>
            <a:ext cx="777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762000" y="1459663"/>
            <a:ext cx="7810502" cy="902537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343400"/>
            <a:ext cx="3810000" cy="99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62000" y="2308225"/>
            <a:ext cx="777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0" y="762000"/>
            <a:ext cx="9144000" cy="6096000"/>
            <a:chOff x="0" y="762000"/>
            <a:chExt cx="9144000" cy="6096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620000" y="5715000"/>
              <a:ext cx="1524000" cy="1143000"/>
            </a:xfrm>
            <a:prstGeom prst="rect">
              <a:avLst/>
            </a:prstGeom>
            <a:solidFill>
              <a:srgbClr val="1416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2000"/>
              <a:ext cx="9144000" cy="6096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5715000"/>
              <a:ext cx="2148844" cy="1110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385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318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45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843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4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194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93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48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25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04800"/>
            <a:ext cx="6248400" cy="441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859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55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096079"/>
            <a:ext cx="1473674" cy="761921"/>
          </a:xfrm>
          <a:prstGeom prst="rect">
            <a:avLst/>
          </a:prstGeom>
        </p:spPr>
      </p:pic>
      <p:sp>
        <p:nvSpPr>
          <p:cNvPr id="10" name="Rectangle 6"/>
          <p:cNvSpPr/>
          <p:nvPr userDrawn="1"/>
        </p:nvSpPr>
        <p:spPr>
          <a:xfrm>
            <a:off x="4572000" y="3124200"/>
            <a:ext cx="4581119" cy="3733423"/>
          </a:xfrm>
          <a:custGeom>
            <a:avLst/>
            <a:gdLst>
              <a:gd name="connsiteX0" fmla="*/ 0 w 4038603"/>
              <a:gd name="connsiteY0" fmla="*/ 0 h 2671013"/>
              <a:gd name="connsiteX1" fmla="*/ 4038603 w 4038603"/>
              <a:gd name="connsiteY1" fmla="*/ 0 h 2671013"/>
              <a:gd name="connsiteX2" fmla="*/ 4038603 w 4038603"/>
              <a:gd name="connsiteY2" fmla="*/ 2671013 h 2671013"/>
              <a:gd name="connsiteX3" fmla="*/ 0 w 4038603"/>
              <a:gd name="connsiteY3" fmla="*/ 2671013 h 2671013"/>
              <a:gd name="connsiteX4" fmla="*/ 0 w 4038603"/>
              <a:gd name="connsiteY4" fmla="*/ 0 h 2671013"/>
              <a:gd name="connsiteX0" fmla="*/ 2065867 w 4038603"/>
              <a:gd name="connsiteY0" fmla="*/ 2032000 h 2671013"/>
              <a:gd name="connsiteX1" fmla="*/ 4038603 w 4038603"/>
              <a:gd name="connsiteY1" fmla="*/ 0 h 2671013"/>
              <a:gd name="connsiteX2" fmla="*/ 4038603 w 4038603"/>
              <a:gd name="connsiteY2" fmla="*/ 2671013 h 2671013"/>
              <a:gd name="connsiteX3" fmla="*/ 0 w 4038603"/>
              <a:gd name="connsiteY3" fmla="*/ 2671013 h 2671013"/>
              <a:gd name="connsiteX4" fmla="*/ 2065867 w 4038603"/>
              <a:gd name="connsiteY4" fmla="*/ 2032000 h 2671013"/>
              <a:gd name="connsiteX0" fmla="*/ 2065867 w 4038603"/>
              <a:gd name="connsiteY0" fmla="*/ 2032000 h 2671013"/>
              <a:gd name="connsiteX1" fmla="*/ 3564467 w 4038603"/>
              <a:gd name="connsiteY1" fmla="*/ 905933 h 2671013"/>
              <a:gd name="connsiteX2" fmla="*/ 4038603 w 4038603"/>
              <a:gd name="connsiteY2" fmla="*/ 0 h 2671013"/>
              <a:gd name="connsiteX3" fmla="*/ 4038603 w 4038603"/>
              <a:gd name="connsiteY3" fmla="*/ 2671013 h 2671013"/>
              <a:gd name="connsiteX4" fmla="*/ 0 w 4038603"/>
              <a:gd name="connsiteY4" fmla="*/ 2671013 h 2671013"/>
              <a:gd name="connsiteX5" fmla="*/ 2065867 w 4038603"/>
              <a:gd name="connsiteY5" fmla="*/ 2032000 h 2671013"/>
              <a:gd name="connsiteX0" fmla="*/ 2065867 w 4038603"/>
              <a:gd name="connsiteY0" fmla="*/ 2032000 h 2671013"/>
              <a:gd name="connsiteX1" fmla="*/ 2692400 w 4038603"/>
              <a:gd name="connsiteY1" fmla="*/ 1727200 h 2671013"/>
              <a:gd name="connsiteX2" fmla="*/ 3564467 w 4038603"/>
              <a:gd name="connsiteY2" fmla="*/ 905933 h 2671013"/>
              <a:gd name="connsiteX3" fmla="*/ 4038603 w 4038603"/>
              <a:gd name="connsiteY3" fmla="*/ 0 h 2671013"/>
              <a:gd name="connsiteX4" fmla="*/ 4038603 w 4038603"/>
              <a:gd name="connsiteY4" fmla="*/ 2671013 h 2671013"/>
              <a:gd name="connsiteX5" fmla="*/ 0 w 4038603"/>
              <a:gd name="connsiteY5" fmla="*/ 2671013 h 2671013"/>
              <a:gd name="connsiteX6" fmla="*/ 2065867 w 4038603"/>
              <a:gd name="connsiteY6" fmla="*/ 2032000 h 2671013"/>
              <a:gd name="connsiteX0" fmla="*/ 2065867 w 4038603"/>
              <a:gd name="connsiteY0" fmla="*/ 2032000 h 2671013"/>
              <a:gd name="connsiteX1" fmla="*/ 2692400 w 4038603"/>
              <a:gd name="connsiteY1" fmla="*/ 1727200 h 2671013"/>
              <a:gd name="connsiteX2" fmla="*/ 3564467 w 4038603"/>
              <a:gd name="connsiteY2" fmla="*/ 905933 h 2671013"/>
              <a:gd name="connsiteX3" fmla="*/ 4038603 w 4038603"/>
              <a:gd name="connsiteY3" fmla="*/ 0 h 2671013"/>
              <a:gd name="connsiteX4" fmla="*/ 4038603 w 4038603"/>
              <a:gd name="connsiteY4" fmla="*/ 2671013 h 2671013"/>
              <a:gd name="connsiteX5" fmla="*/ 0 w 4038603"/>
              <a:gd name="connsiteY5" fmla="*/ 2671013 h 2671013"/>
              <a:gd name="connsiteX6" fmla="*/ 1591733 w 4038603"/>
              <a:gd name="connsiteY6" fmla="*/ 2286000 h 2671013"/>
              <a:gd name="connsiteX7" fmla="*/ 2065867 w 4038603"/>
              <a:gd name="connsiteY7" fmla="*/ 2032000 h 2671013"/>
              <a:gd name="connsiteX0" fmla="*/ 2233233 w 4205969"/>
              <a:gd name="connsiteY0" fmla="*/ 2032000 h 2671013"/>
              <a:gd name="connsiteX1" fmla="*/ 2859766 w 4205969"/>
              <a:gd name="connsiteY1" fmla="*/ 1727200 h 2671013"/>
              <a:gd name="connsiteX2" fmla="*/ 3731833 w 4205969"/>
              <a:gd name="connsiteY2" fmla="*/ 905933 h 2671013"/>
              <a:gd name="connsiteX3" fmla="*/ 4205969 w 4205969"/>
              <a:gd name="connsiteY3" fmla="*/ 0 h 2671013"/>
              <a:gd name="connsiteX4" fmla="*/ 4205969 w 4205969"/>
              <a:gd name="connsiteY4" fmla="*/ 2671013 h 2671013"/>
              <a:gd name="connsiteX5" fmla="*/ 167366 w 4205969"/>
              <a:gd name="connsiteY5" fmla="*/ 2671013 h 2671013"/>
              <a:gd name="connsiteX6" fmla="*/ 895499 w 4205969"/>
              <a:gd name="connsiteY6" fmla="*/ 2582333 h 2671013"/>
              <a:gd name="connsiteX7" fmla="*/ 1759099 w 4205969"/>
              <a:gd name="connsiteY7" fmla="*/ 2286000 h 2671013"/>
              <a:gd name="connsiteX8" fmla="*/ 2233233 w 4205969"/>
              <a:gd name="connsiteY8" fmla="*/ 2032000 h 2671013"/>
              <a:gd name="connsiteX0" fmla="*/ 2233233 w 4205969"/>
              <a:gd name="connsiteY0" fmla="*/ 2032000 h 2671013"/>
              <a:gd name="connsiteX1" fmla="*/ 2859766 w 4205969"/>
              <a:gd name="connsiteY1" fmla="*/ 1727200 h 2671013"/>
              <a:gd name="connsiteX2" fmla="*/ 3731833 w 4205969"/>
              <a:gd name="connsiteY2" fmla="*/ 905933 h 2671013"/>
              <a:gd name="connsiteX3" fmla="*/ 4205969 w 4205969"/>
              <a:gd name="connsiteY3" fmla="*/ 0 h 2671013"/>
              <a:gd name="connsiteX4" fmla="*/ 4205969 w 4205969"/>
              <a:gd name="connsiteY4" fmla="*/ 2671013 h 2671013"/>
              <a:gd name="connsiteX5" fmla="*/ 167366 w 4205969"/>
              <a:gd name="connsiteY5" fmla="*/ 2671013 h 2671013"/>
              <a:gd name="connsiteX6" fmla="*/ 895499 w 4205969"/>
              <a:gd name="connsiteY6" fmla="*/ 2582333 h 2671013"/>
              <a:gd name="connsiteX7" fmla="*/ 1437366 w 4205969"/>
              <a:gd name="connsiteY7" fmla="*/ 2455333 h 2671013"/>
              <a:gd name="connsiteX8" fmla="*/ 1759099 w 4205969"/>
              <a:gd name="connsiteY8" fmla="*/ 2286000 h 2671013"/>
              <a:gd name="connsiteX9" fmla="*/ 2233233 w 4205969"/>
              <a:gd name="connsiteY9" fmla="*/ 2032000 h 2671013"/>
              <a:gd name="connsiteX0" fmla="*/ 2233233 w 4205969"/>
              <a:gd name="connsiteY0" fmla="*/ 2032000 h 2671013"/>
              <a:gd name="connsiteX1" fmla="*/ 2859766 w 4205969"/>
              <a:gd name="connsiteY1" fmla="*/ 1727200 h 2671013"/>
              <a:gd name="connsiteX2" fmla="*/ 3731833 w 4205969"/>
              <a:gd name="connsiteY2" fmla="*/ 905933 h 2671013"/>
              <a:gd name="connsiteX3" fmla="*/ 4205969 w 4205969"/>
              <a:gd name="connsiteY3" fmla="*/ 0 h 2671013"/>
              <a:gd name="connsiteX4" fmla="*/ 4205969 w 4205969"/>
              <a:gd name="connsiteY4" fmla="*/ 2671013 h 2671013"/>
              <a:gd name="connsiteX5" fmla="*/ 167366 w 4205969"/>
              <a:gd name="connsiteY5" fmla="*/ 2671013 h 2671013"/>
              <a:gd name="connsiteX6" fmla="*/ 895499 w 4205969"/>
              <a:gd name="connsiteY6" fmla="*/ 2582333 h 2671013"/>
              <a:gd name="connsiteX7" fmla="*/ 1437366 w 4205969"/>
              <a:gd name="connsiteY7" fmla="*/ 2455333 h 2671013"/>
              <a:gd name="connsiteX8" fmla="*/ 1759099 w 4205969"/>
              <a:gd name="connsiteY8" fmla="*/ 2286000 h 2671013"/>
              <a:gd name="connsiteX9" fmla="*/ 2021566 w 4205969"/>
              <a:gd name="connsiteY9" fmla="*/ 2235200 h 2671013"/>
              <a:gd name="connsiteX10" fmla="*/ 2233233 w 4205969"/>
              <a:gd name="connsiteY10" fmla="*/ 2032000 h 2671013"/>
              <a:gd name="connsiteX0" fmla="*/ 2233233 w 4205969"/>
              <a:gd name="connsiteY0" fmla="*/ 2032000 h 2671013"/>
              <a:gd name="connsiteX1" fmla="*/ 2859766 w 4205969"/>
              <a:gd name="connsiteY1" fmla="*/ 1727200 h 2671013"/>
              <a:gd name="connsiteX2" fmla="*/ 3731833 w 4205969"/>
              <a:gd name="connsiteY2" fmla="*/ 905933 h 2671013"/>
              <a:gd name="connsiteX3" fmla="*/ 4205969 w 4205969"/>
              <a:gd name="connsiteY3" fmla="*/ 0 h 2671013"/>
              <a:gd name="connsiteX4" fmla="*/ 4205969 w 4205969"/>
              <a:gd name="connsiteY4" fmla="*/ 2671013 h 2671013"/>
              <a:gd name="connsiteX5" fmla="*/ 167366 w 4205969"/>
              <a:gd name="connsiteY5" fmla="*/ 2671013 h 2671013"/>
              <a:gd name="connsiteX6" fmla="*/ 895499 w 4205969"/>
              <a:gd name="connsiteY6" fmla="*/ 2582333 h 2671013"/>
              <a:gd name="connsiteX7" fmla="*/ 1437366 w 4205969"/>
              <a:gd name="connsiteY7" fmla="*/ 2455333 h 2671013"/>
              <a:gd name="connsiteX8" fmla="*/ 1733699 w 4205969"/>
              <a:gd name="connsiteY8" fmla="*/ 2336800 h 2671013"/>
              <a:gd name="connsiteX9" fmla="*/ 1759099 w 4205969"/>
              <a:gd name="connsiteY9" fmla="*/ 2286000 h 2671013"/>
              <a:gd name="connsiteX10" fmla="*/ 2021566 w 4205969"/>
              <a:gd name="connsiteY10" fmla="*/ 2235200 h 2671013"/>
              <a:gd name="connsiteX11" fmla="*/ 2233233 w 4205969"/>
              <a:gd name="connsiteY11" fmla="*/ 2032000 h 2671013"/>
              <a:gd name="connsiteX0" fmla="*/ 2233233 w 4205969"/>
              <a:gd name="connsiteY0" fmla="*/ 2032000 h 2671013"/>
              <a:gd name="connsiteX1" fmla="*/ 2859766 w 4205969"/>
              <a:gd name="connsiteY1" fmla="*/ 1727200 h 2671013"/>
              <a:gd name="connsiteX2" fmla="*/ 3860420 w 4205969"/>
              <a:gd name="connsiteY2" fmla="*/ 953558 h 2671013"/>
              <a:gd name="connsiteX3" fmla="*/ 4205969 w 4205969"/>
              <a:gd name="connsiteY3" fmla="*/ 0 h 2671013"/>
              <a:gd name="connsiteX4" fmla="*/ 4205969 w 4205969"/>
              <a:gd name="connsiteY4" fmla="*/ 2671013 h 2671013"/>
              <a:gd name="connsiteX5" fmla="*/ 167366 w 4205969"/>
              <a:gd name="connsiteY5" fmla="*/ 2671013 h 2671013"/>
              <a:gd name="connsiteX6" fmla="*/ 895499 w 4205969"/>
              <a:gd name="connsiteY6" fmla="*/ 2582333 h 2671013"/>
              <a:gd name="connsiteX7" fmla="*/ 1437366 w 4205969"/>
              <a:gd name="connsiteY7" fmla="*/ 2455333 h 2671013"/>
              <a:gd name="connsiteX8" fmla="*/ 1733699 w 4205969"/>
              <a:gd name="connsiteY8" fmla="*/ 2336800 h 2671013"/>
              <a:gd name="connsiteX9" fmla="*/ 1759099 w 4205969"/>
              <a:gd name="connsiteY9" fmla="*/ 2286000 h 2671013"/>
              <a:gd name="connsiteX10" fmla="*/ 2021566 w 4205969"/>
              <a:gd name="connsiteY10" fmla="*/ 2235200 h 2671013"/>
              <a:gd name="connsiteX11" fmla="*/ 2233233 w 4205969"/>
              <a:gd name="connsiteY11" fmla="*/ 2032000 h 2671013"/>
              <a:gd name="connsiteX0" fmla="*/ 2233233 w 4205969"/>
              <a:gd name="connsiteY0" fmla="*/ 2032000 h 2671013"/>
              <a:gd name="connsiteX1" fmla="*/ 2859766 w 4205969"/>
              <a:gd name="connsiteY1" fmla="*/ 1727200 h 2671013"/>
              <a:gd name="connsiteX2" fmla="*/ 3860420 w 4205969"/>
              <a:gd name="connsiteY2" fmla="*/ 953558 h 2671013"/>
              <a:gd name="connsiteX3" fmla="*/ 4205969 w 4205969"/>
              <a:gd name="connsiteY3" fmla="*/ 0 h 2671013"/>
              <a:gd name="connsiteX4" fmla="*/ 4205969 w 4205969"/>
              <a:gd name="connsiteY4" fmla="*/ 2671013 h 2671013"/>
              <a:gd name="connsiteX5" fmla="*/ 167366 w 4205969"/>
              <a:gd name="connsiteY5" fmla="*/ 2671013 h 2671013"/>
              <a:gd name="connsiteX6" fmla="*/ 895499 w 4205969"/>
              <a:gd name="connsiteY6" fmla="*/ 2582333 h 2671013"/>
              <a:gd name="connsiteX7" fmla="*/ 1437366 w 4205969"/>
              <a:gd name="connsiteY7" fmla="*/ 2455333 h 2671013"/>
              <a:gd name="connsiteX8" fmla="*/ 1733699 w 4205969"/>
              <a:gd name="connsiteY8" fmla="*/ 2336800 h 2671013"/>
              <a:gd name="connsiteX9" fmla="*/ 1759099 w 4205969"/>
              <a:gd name="connsiteY9" fmla="*/ 2286000 h 2671013"/>
              <a:gd name="connsiteX10" fmla="*/ 2021566 w 4205969"/>
              <a:gd name="connsiteY10" fmla="*/ 2235200 h 2671013"/>
              <a:gd name="connsiteX11" fmla="*/ 2233233 w 4205969"/>
              <a:gd name="connsiteY11" fmla="*/ 2032000 h 2671013"/>
              <a:gd name="connsiteX0" fmla="*/ 2233233 w 4205969"/>
              <a:gd name="connsiteY0" fmla="*/ 2145293 h 2784306"/>
              <a:gd name="connsiteX1" fmla="*/ 2859766 w 4205969"/>
              <a:gd name="connsiteY1" fmla="*/ 1840493 h 2784306"/>
              <a:gd name="connsiteX2" fmla="*/ 3860420 w 4205969"/>
              <a:gd name="connsiteY2" fmla="*/ 1066851 h 2784306"/>
              <a:gd name="connsiteX3" fmla="*/ 4120241 w 4205969"/>
              <a:gd name="connsiteY3" fmla="*/ 560968 h 2784306"/>
              <a:gd name="connsiteX4" fmla="*/ 4205969 w 4205969"/>
              <a:gd name="connsiteY4" fmla="*/ 113293 h 2784306"/>
              <a:gd name="connsiteX5" fmla="*/ 4205969 w 4205969"/>
              <a:gd name="connsiteY5" fmla="*/ 2784306 h 2784306"/>
              <a:gd name="connsiteX6" fmla="*/ 167366 w 4205969"/>
              <a:gd name="connsiteY6" fmla="*/ 2784306 h 2784306"/>
              <a:gd name="connsiteX7" fmla="*/ 895499 w 4205969"/>
              <a:gd name="connsiteY7" fmla="*/ 2695626 h 2784306"/>
              <a:gd name="connsiteX8" fmla="*/ 1437366 w 4205969"/>
              <a:gd name="connsiteY8" fmla="*/ 2568626 h 2784306"/>
              <a:gd name="connsiteX9" fmla="*/ 1733699 w 4205969"/>
              <a:gd name="connsiteY9" fmla="*/ 2450093 h 2784306"/>
              <a:gd name="connsiteX10" fmla="*/ 1759099 w 4205969"/>
              <a:gd name="connsiteY10" fmla="*/ 2399293 h 2784306"/>
              <a:gd name="connsiteX11" fmla="*/ 2021566 w 4205969"/>
              <a:gd name="connsiteY11" fmla="*/ 2348493 h 2784306"/>
              <a:gd name="connsiteX12" fmla="*/ 2233233 w 4205969"/>
              <a:gd name="connsiteY12" fmla="*/ 2145293 h 2784306"/>
              <a:gd name="connsiteX0" fmla="*/ 2233233 w 4205969"/>
              <a:gd name="connsiteY0" fmla="*/ 2145293 h 2784306"/>
              <a:gd name="connsiteX1" fmla="*/ 2859766 w 4205969"/>
              <a:gd name="connsiteY1" fmla="*/ 1840493 h 2784306"/>
              <a:gd name="connsiteX2" fmla="*/ 3391579 w 4205969"/>
              <a:gd name="connsiteY2" fmla="*/ 1618243 h 2784306"/>
              <a:gd name="connsiteX3" fmla="*/ 3860420 w 4205969"/>
              <a:gd name="connsiteY3" fmla="*/ 1066851 h 2784306"/>
              <a:gd name="connsiteX4" fmla="*/ 4120241 w 4205969"/>
              <a:gd name="connsiteY4" fmla="*/ 560968 h 2784306"/>
              <a:gd name="connsiteX5" fmla="*/ 4205969 w 4205969"/>
              <a:gd name="connsiteY5" fmla="*/ 113293 h 2784306"/>
              <a:gd name="connsiteX6" fmla="*/ 4205969 w 4205969"/>
              <a:gd name="connsiteY6" fmla="*/ 2784306 h 2784306"/>
              <a:gd name="connsiteX7" fmla="*/ 167366 w 4205969"/>
              <a:gd name="connsiteY7" fmla="*/ 2784306 h 2784306"/>
              <a:gd name="connsiteX8" fmla="*/ 895499 w 4205969"/>
              <a:gd name="connsiteY8" fmla="*/ 2695626 h 2784306"/>
              <a:gd name="connsiteX9" fmla="*/ 1437366 w 4205969"/>
              <a:gd name="connsiteY9" fmla="*/ 2568626 h 2784306"/>
              <a:gd name="connsiteX10" fmla="*/ 1733699 w 4205969"/>
              <a:gd name="connsiteY10" fmla="*/ 2450093 h 2784306"/>
              <a:gd name="connsiteX11" fmla="*/ 1759099 w 4205969"/>
              <a:gd name="connsiteY11" fmla="*/ 2399293 h 2784306"/>
              <a:gd name="connsiteX12" fmla="*/ 2021566 w 4205969"/>
              <a:gd name="connsiteY12" fmla="*/ 2348493 h 2784306"/>
              <a:gd name="connsiteX13" fmla="*/ 2233233 w 4205969"/>
              <a:gd name="connsiteY13" fmla="*/ 2145293 h 2784306"/>
              <a:gd name="connsiteX0" fmla="*/ 2233233 w 4205969"/>
              <a:gd name="connsiteY0" fmla="*/ 2145293 h 2784306"/>
              <a:gd name="connsiteX1" fmla="*/ 2916916 w 4205969"/>
              <a:gd name="connsiteY1" fmla="*/ 1964318 h 2784306"/>
              <a:gd name="connsiteX2" fmla="*/ 3391579 w 4205969"/>
              <a:gd name="connsiteY2" fmla="*/ 1618243 h 2784306"/>
              <a:gd name="connsiteX3" fmla="*/ 3860420 w 4205969"/>
              <a:gd name="connsiteY3" fmla="*/ 1066851 h 2784306"/>
              <a:gd name="connsiteX4" fmla="*/ 4120241 w 4205969"/>
              <a:gd name="connsiteY4" fmla="*/ 560968 h 2784306"/>
              <a:gd name="connsiteX5" fmla="*/ 4205969 w 4205969"/>
              <a:gd name="connsiteY5" fmla="*/ 113293 h 2784306"/>
              <a:gd name="connsiteX6" fmla="*/ 4205969 w 4205969"/>
              <a:gd name="connsiteY6" fmla="*/ 2784306 h 2784306"/>
              <a:gd name="connsiteX7" fmla="*/ 167366 w 4205969"/>
              <a:gd name="connsiteY7" fmla="*/ 2784306 h 2784306"/>
              <a:gd name="connsiteX8" fmla="*/ 895499 w 4205969"/>
              <a:gd name="connsiteY8" fmla="*/ 2695626 h 2784306"/>
              <a:gd name="connsiteX9" fmla="*/ 1437366 w 4205969"/>
              <a:gd name="connsiteY9" fmla="*/ 2568626 h 2784306"/>
              <a:gd name="connsiteX10" fmla="*/ 1733699 w 4205969"/>
              <a:gd name="connsiteY10" fmla="*/ 2450093 h 2784306"/>
              <a:gd name="connsiteX11" fmla="*/ 1759099 w 4205969"/>
              <a:gd name="connsiteY11" fmla="*/ 2399293 h 2784306"/>
              <a:gd name="connsiteX12" fmla="*/ 2021566 w 4205969"/>
              <a:gd name="connsiteY12" fmla="*/ 2348493 h 2784306"/>
              <a:gd name="connsiteX13" fmla="*/ 2233233 w 4205969"/>
              <a:gd name="connsiteY13" fmla="*/ 2145293 h 2784306"/>
              <a:gd name="connsiteX0" fmla="*/ 2323721 w 4205969"/>
              <a:gd name="connsiteY0" fmla="*/ 2278643 h 2784306"/>
              <a:gd name="connsiteX1" fmla="*/ 2916916 w 4205969"/>
              <a:gd name="connsiteY1" fmla="*/ 1964318 h 2784306"/>
              <a:gd name="connsiteX2" fmla="*/ 3391579 w 4205969"/>
              <a:gd name="connsiteY2" fmla="*/ 1618243 h 2784306"/>
              <a:gd name="connsiteX3" fmla="*/ 3860420 w 4205969"/>
              <a:gd name="connsiteY3" fmla="*/ 1066851 h 2784306"/>
              <a:gd name="connsiteX4" fmla="*/ 4120241 w 4205969"/>
              <a:gd name="connsiteY4" fmla="*/ 560968 h 2784306"/>
              <a:gd name="connsiteX5" fmla="*/ 4205969 w 4205969"/>
              <a:gd name="connsiteY5" fmla="*/ 113293 h 2784306"/>
              <a:gd name="connsiteX6" fmla="*/ 4205969 w 4205969"/>
              <a:gd name="connsiteY6" fmla="*/ 2784306 h 2784306"/>
              <a:gd name="connsiteX7" fmla="*/ 167366 w 4205969"/>
              <a:gd name="connsiteY7" fmla="*/ 2784306 h 2784306"/>
              <a:gd name="connsiteX8" fmla="*/ 895499 w 4205969"/>
              <a:gd name="connsiteY8" fmla="*/ 2695626 h 2784306"/>
              <a:gd name="connsiteX9" fmla="*/ 1437366 w 4205969"/>
              <a:gd name="connsiteY9" fmla="*/ 2568626 h 2784306"/>
              <a:gd name="connsiteX10" fmla="*/ 1733699 w 4205969"/>
              <a:gd name="connsiteY10" fmla="*/ 2450093 h 2784306"/>
              <a:gd name="connsiteX11" fmla="*/ 1759099 w 4205969"/>
              <a:gd name="connsiteY11" fmla="*/ 2399293 h 2784306"/>
              <a:gd name="connsiteX12" fmla="*/ 2021566 w 4205969"/>
              <a:gd name="connsiteY12" fmla="*/ 2348493 h 2784306"/>
              <a:gd name="connsiteX13" fmla="*/ 2323721 w 4205969"/>
              <a:gd name="connsiteY13" fmla="*/ 2278643 h 2784306"/>
              <a:gd name="connsiteX0" fmla="*/ 2323721 w 4205969"/>
              <a:gd name="connsiteY0" fmla="*/ 2278643 h 2784306"/>
              <a:gd name="connsiteX1" fmla="*/ 2916916 w 4205969"/>
              <a:gd name="connsiteY1" fmla="*/ 1964318 h 2784306"/>
              <a:gd name="connsiteX2" fmla="*/ 3391579 w 4205969"/>
              <a:gd name="connsiteY2" fmla="*/ 1618243 h 2784306"/>
              <a:gd name="connsiteX3" fmla="*/ 3860420 w 4205969"/>
              <a:gd name="connsiteY3" fmla="*/ 1066851 h 2784306"/>
              <a:gd name="connsiteX4" fmla="*/ 4120241 w 4205969"/>
              <a:gd name="connsiteY4" fmla="*/ 560968 h 2784306"/>
              <a:gd name="connsiteX5" fmla="*/ 4205969 w 4205969"/>
              <a:gd name="connsiteY5" fmla="*/ 113293 h 2784306"/>
              <a:gd name="connsiteX6" fmla="*/ 4205969 w 4205969"/>
              <a:gd name="connsiteY6" fmla="*/ 2784306 h 2784306"/>
              <a:gd name="connsiteX7" fmla="*/ 167366 w 4205969"/>
              <a:gd name="connsiteY7" fmla="*/ 2784306 h 2784306"/>
              <a:gd name="connsiteX8" fmla="*/ 895499 w 4205969"/>
              <a:gd name="connsiteY8" fmla="*/ 2695626 h 2784306"/>
              <a:gd name="connsiteX9" fmla="*/ 1437366 w 4205969"/>
              <a:gd name="connsiteY9" fmla="*/ 2568626 h 2784306"/>
              <a:gd name="connsiteX10" fmla="*/ 1733699 w 4205969"/>
              <a:gd name="connsiteY10" fmla="*/ 2450093 h 2784306"/>
              <a:gd name="connsiteX11" fmla="*/ 1887686 w 4205969"/>
              <a:gd name="connsiteY11" fmla="*/ 2432630 h 2784306"/>
              <a:gd name="connsiteX12" fmla="*/ 2021566 w 4205969"/>
              <a:gd name="connsiteY12" fmla="*/ 2348493 h 2784306"/>
              <a:gd name="connsiteX13" fmla="*/ 2323721 w 4205969"/>
              <a:gd name="connsiteY13" fmla="*/ 2278643 h 2784306"/>
              <a:gd name="connsiteX0" fmla="*/ 2323721 w 4205969"/>
              <a:gd name="connsiteY0" fmla="*/ 2278643 h 2784306"/>
              <a:gd name="connsiteX1" fmla="*/ 2916916 w 4205969"/>
              <a:gd name="connsiteY1" fmla="*/ 1964318 h 2784306"/>
              <a:gd name="connsiteX2" fmla="*/ 3391579 w 4205969"/>
              <a:gd name="connsiteY2" fmla="*/ 1618243 h 2784306"/>
              <a:gd name="connsiteX3" fmla="*/ 3860420 w 4205969"/>
              <a:gd name="connsiteY3" fmla="*/ 1066851 h 2784306"/>
              <a:gd name="connsiteX4" fmla="*/ 4120241 w 4205969"/>
              <a:gd name="connsiteY4" fmla="*/ 560968 h 2784306"/>
              <a:gd name="connsiteX5" fmla="*/ 4205969 w 4205969"/>
              <a:gd name="connsiteY5" fmla="*/ 113293 h 2784306"/>
              <a:gd name="connsiteX6" fmla="*/ 4205969 w 4205969"/>
              <a:gd name="connsiteY6" fmla="*/ 2784306 h 2784306"/>
              <a:gd name="connsiteX7" fmla="*/ 167366 w 4205969"/>
              <a:gd name="connsiteY7" fmla="*/ 2784306 h 2784306"/>
              <a:gd name="connsiteX8" fmla="*/ 895499 w 4205969"/>
              <a:gd name="connsiteY8" fmla="*/ 2695626 h 2784306"/>
              <a:gd name="connsiteX9" fmla="*/ 1437366 w 4205969"/>
              <a:gd name="connsiteY9" fmla="*/ 2568626 h 2784306"/>
              <a:gd name="connsiteX10" fmla="*/ 1752749 w 4205969"/>
              <a:gd name="connsiteY10" fmla="*/ 2492955 h 2784306"/>
              <a:gd name="connsiteX11" fmla="*/ 1887686 w 4205969"/>
              <a:gd name="connsiteY11" fmla="*/ 2432630 h 2784306"/>
              <a:gd name="connsiteX12" fmla="*/ 2021566 w 4205969"/>
              <a:gd name="connsiteY12" fmla="*/ 2348493 h 2784306"/>
              <a:gd name="connsiteX13" fmla="*/ 2323721 w 4205969"/>
              <a:gd name="connsiteY13" fmla="*/ 2278643 h 2784306"/>
              <a:gd name="connsiteX0" fmla="*/ 2323721 w 4205969"/>
              <a:gd name="connsiteY0" fmla="*/ 2278643 h 2784306"/>
              <a:gd name="connsiteX1" fmla="*/ 2916916 w 4205969"/>
              <a:gd name="connsiteY1" fmla="*/ 1964318 h 2784306"/>
              <a:gd name="connsiteX2" fmla="*/ 3391579 w 4205969"/>
              <a:gd name="connsiteY2" fmla="*/ 1618243 h 2784306"/>
              <a:gd name="connsiteX3" fmla="*/ 3860420 w 4205969"/>
              <a:gd name="connsiteY3" fmla="*/ 1066851 h 2784306"/>
              <a:gd name="connsiteX4" fmla="*/ 4120241 w 4205969"/>
              <a:gd name="connsiteY4" fmla="*/ 560968 h 2784306"/>
              <a:gd name="connsiteX5" fmla="*/ 4205969 w 4205969"/>
              <a:gd name="connsiteY5" fmla="*/ 113293 h 2784306"/>
              <a:gd name="connsiteX6" fmla="*/ 4205969 w 4205969"/>
              <a:gd name="connsiteY6" fmla="*/ 2784306 h 2784306"/>
              <a:gd name="connsiteX7" fmla="*/ 167366 w 4205969"/>
              <a:gd name="connsiteY7" fmla="*/ 2784306 h 2784306"/>
              <a:gd name="connsiteX8" fmla="*/ 895499 w 4205969"/>
              <a:gd name="connsiteY8" fmla="*/ 2695626 h 2784306"/>
              <a:gd name="connsiteX9" fmla="*/ 1437366 w 4205969"/>
              <a:gd name="connsiteY9" fmla="*/ 2568626 h 2784306"/>
              <a:gd name="connsiteX10" fmla="*/ 1752749 w 4205969"/>
              <a:gd name="connsiteY10" fmla="*/ 2492955 h 2784306"/>
              <a:gd name="connsiteX11" fmla="*/ 1887686 w 4205969"/>
              <a:gd name="connsiteY11" fmla="*/ 2432630 h 2784306"/>
              <a:gd name="connsiteX12" fmla="*/ 2050141 w 4205969"/>
              <a:gd name="connsiteY12" fmla="*/ 2377068 h 2784306"/>
              <a:gd name="connsiteX13" fmla="*/ 2323721 w 4205969"/>
              <a:gd name="connsiteY13" fmla="*/ 2278643 h 2784306"/>
              <a:gd name="connsiteX0" fmla="*/ 2323721 w 4205969"/>
              <a:gd name="connsiteY0" fmla="*/ 2278643 h 2784306"/>
              <a:gd name="connsiteX1" fmla="*/ 2916916 w 4205969"/>
              <a:gd name="connsiteY1" fmla="*/ 1964318 h 2784306"/>
              <a:gd name="connsiteX2" fmla="*/ 3391579 w 4205969"/>
              <a:gd name="connsiteY2" fmla="*/ 1618243 h 2784306"/>
              <a:gd name="connsiteX3" fmla="*/ 3860420 w 4205969"/>
              <a:gd name="connsiteY3" fmla="*/ 1066851 h 2784306"/>
              <a:gd name="connsiteX4" fmla="*/ 4120241 w 4205969"/>
              <a:gd name="connsiteY4" fmla="*/ 560968 h 2784306"/>
              <a:gd name="connsiteX5" fmla="*/ 4205969 w 4205969"/>
              <a:gd name="connsiteY5" fmla="*/ 113293 h 2784306"/>
              <a:gd name="connsiteX6" fmla="*/ 4205969 w 4205969"/>
              <a:gd name="connsiteY6" fmla="*/ 2784306 h 2784306"/>
              <a:gd name="connsiteX7" fmla="*/ 167366 w 4205969"/>
              <a:gd name="connsiteY7" fmla="*/ 2784306 h 2784306"/>
              <a:gd name="connsiteX8" fmla="*/ 895499 w 4205969"/>
              <a:gd name="connsiteY8" fmla="*/ 2695626 h 2784306"/>
              <a:gd name="connsiteX9" fmla="*/ 1437366 w 4205969"/>
              <a:gd name="connsiteY9" fmla="*/ 2568626 h 2784306"/>
              <a:gd name="connsiteX10" fmla="*/ 1752749 w 4205969"/>
              <a:gd name="connsiteY10" fmla="*/ 2492955 h 2784306"/>
              <a:gd name="connsiteX11" fmla="*/ 1887686 w 4205969"/>
              <a:gd name="connsiteY11" fmla="*/ 2446917 h 2784306"/>
              <a:gd name="connsiteX12" fmla="*/ 2050141 w 4205969"/>
              <a:gd name="connsiteY12" fmla="*/ 2377068 h 2784306"/>
              <a:gd name="connsiteX13" fmla="*/ 2323721 w 4205969"/>
              <a:gd name="connsiteY13" fmla="*/ 2278643 h 2784306"/>
              <a:gd name="connsiteX0" fmla="*/ 2323721 w 4205969"/>
              <a:gd name="connsiteY0" fmla="*/ 2278643 h 2784306"/>
              <a:gd name="connsiteX1" fmla="*/ 2916916 w 4205969"/>
              <a:gd name="connsiteY1" fmla="*/ 1964318 h 2784306"/>
              <a:gd name="connsiteX2" fmla="*/ 3391579 w 4205969"/>
              <a:gd name="connsiteY2" fmla="*/ 1618243 h 2784306"/>
              <a:gd name="connsiteX3" fmla="*/ 3860420 w 4205969"/>
              <a:gd name="connsiteY3" fmla="*/ 1066851 h 2784306"/>
              <a:gd name="connsiteX4" fmla="*/ 4120241 w 4205969"/>
              <a:gd name="connsiteY4" fmla="*/ 560968 h 2784306"/>
              <a:gd name="connsiteX5" fmla="*/ 4205969 w 4205969"/>
              <a:gd name="connsiteY5" fmla="*/ 113293 h 2784306"/>
              <a:gd name="connsiteX6" fmla="*/ 4205969 w 4205969"/>
              <a:gd name="connsiteY6" fmla="*/ 2784306 h 2784306"/>
              <a:gd name="connsiteX7" fmla="*/ 167366 w 4205969"/>
              <a:gd name="connsiteY7" fmla="*/ 2784306 h 2784306"/>
              <a:gd name="connsiteX8" fmla="*/ 895499 w 4205969"/>
              <a:gd name="connsiteY8" fmla="*/ 2695626 h 2784306"/>
              <a:gd name="connsiteX9" fmla="*/ 1437366 w 4205969"/>
              <a:gd name="connsiteY9" fmla="*/ 2601963 h 2784306"/>
              <a:gd name="connsiteX10" fmla="*/ 1752749 w 4205969"/>
              <a:gd name="connsiteY10" fmla="*/ 2492955 h 2784306"/>
              <a:gd name="connsiteX11" fmla="*/ 1887686 w 4205969"/>
              <a:gd name="connsiteY11" fmla="*/ 2446917 h 2784306"/>
              <a:gd name="connsiteX12" fmla="*/ 2050141 w 4205969"/>
              <a:gd name="connsiteY12" fmla="*/ 2377068 h 2784306"/>
              <a:gd name="connsiteX13" fmla="*/ 2323721 w 4205969"/>
              <a:gd name="connsiteY13" fmla="*/ 2278643 h 2784306"/>
              <a:gd name="connsiteX0" fmla="*/ 2323721 w 4205969"/>
              <a:gd name="connsiteY0" fmla="*/ 2278643 h 2784306"/>
              <a:gd name="connsiteX1" fmla="*/ 2916916 w 4205969"/>
              <a:gd name="connsiteY1" fmla="*/ 1964318 h 2784306"/>
              <a:gd name="connsiteX2" fmla="*/ 3391579 w 4205969"/>
              <a:gd name="connsiteY2" fmla="*/ 1618243 h 2784306"/>
              <a:gd name="connsiteX3" fmla="*/ 3860420 w 4205969"/>
              <a:gd name="connsiteY3" fmla="*/ 1066851 h 2784306"/>
              <a:gd name="connsiteX4" fmla="*/ 4120241 w 4205969"/>
              <a:gd name="connsiteY4" fmla="*/ 560968 h 2784306"/>
              <a:gd name="connsiteX5" fmla="*/ 4205969 w 4205969"/>
              <a:gd name="connsiteY5" fmla="*/ 113293 h 2784306"/>
              <a:gd name="connsiteX6" fmla="*/ 4205969 w 4205969"/>
              <a:gd name="connsiteY6" fmla="*/ 2784306 h 2784306"/>
              <a:gd name="connsiteX7" fmla="*/ 167366 w 4205969"/>
              <a:gd name="connsiteY7" fmla="*/ 2784306 h 2784306"/>
              <a:gd name="connsiteX8" fmla="*/ 895499 w 4205969"/>
              <a:gd name="connsiteY8" fmla="*/ 2695626 h 2784306"/>
              <a:gd name="connsiteX9" fmla="*/ 1437366 w 4205969"/>
              <a:gd name="connsiteY9" fmla="*/ 2601963 h 2784306"/>
              <a:gd name="connsiteX10" fmla="*/ 1752749 w 4205969"/>
              <a:gd name="connsiteY10" fmla="*/ 2492955 h 2784306"/>
              <a:gd name="connsiteX11" fmla="*/ 1887686 w 4205969"/>
              <a:gd name="connsiteY11" fmla="*/ 2446917 h 2784306"/>
              <a:gd name="connsiteX12" fmla="*/ 2323721 w 4205969"/>
              <a:gd name="connsiteY12" fmla="*/ 2278643 h 2784306"/>
              <a:gd name="connsiteX0" fmla="*/ 2323721 w 4205969"/>
              <a:gd name="connsiteY0" fmla="*/ 2278643 h 2784306"/>
              <a:gd name="connsiteX1" fmla="*/ 2916916 w 4205969"/>
              <a:gd name="connsiteY1" fmla="*/ 1964318 h 2784306"/>
              <a:gd name="connsiteX2" fmla="*/ 3391579 w 4205969"/>
              <a:gd name="connsiteY2" fmla="*/ 1618243 h 2784306"/>
              <a:gd name="connsiteX3" fmla="*/ 3860420 w 4205969"/>
              <a:gd name="connsiteY3" fmla="*/ 1066851 h 2784306"/>
              <a:gd name="connsiteX4" fmla="*/ 4120241 w 4205969"/>
              <a:gd name="connsiteY4" fmla="*/ 560968 h 2784306"/>
              <a:gd name="connsiteX5" fmla="*/ 4205969 w 4205969"/>
              <a:gd name="connsiteY5" fmla="*/ 113293 h 2784306"/>
              <a:gd name="connsiteX6" fmla="*/ 4205969 w 4205969"/>
              <a:gd name="connsiteY6" fmla="*/ 2784306 h 2784306"/>
              <a:gd name="connsiteX7" fmla="*/ 167366 w 4205969"/>
              <a:gd name="connsiteY7" fmla="*/ 2784306 h 2784306"/>
              <a:gd name="connsiteX8" fmla="*/ 895499 w 4205969"/>
              <a:gd name="connsiteY8" fmla="*/ 2695626 h 2784306"/>
              <a:gd name="connsiteX9" fmla="*/ 1437366 w 4205969"/>
              <a:gd name="connsiteY9" fmla="*/ 2601963 h 2784306"/>
              <a:gd name="connsiteX10" fmla="*/ 1752749 w 4205969"/>
              <a:gd name="connsiteY10" fmla="*/ 2492955 h 2784306"/>
              <a:gd name="connsiteX11" fmla="*/ 2323721 w 4205969"/>
              <a:gd name="connsiteY11" fmla="*/ 2278643 h 2784306"/>
              <a:gd name="connsiteX0" fmla="*/ 2323721 w 4205969"/>
              <a:gd name="connsiteY0" fmla="*/ 2278643 h 2784306"/>
              <a:gd name="connsiteX1" fmla="*/ 2916916 w 4205969"/>
              <a:gd name="connsiteY1" fmla="*/ 1964318 h 2784306"/>
              <a:gd name="connsiteX2" fmla="*/ 3391579 w 4205969"/>
              <a:gd name="connsiteY2" fmla="*/ 1618243 h 2784306"/>
              <a:gd name="connsiteX3" fmla="*/ 3860420 w 4205969"/>
              <a:gd name="connsiteY3" fmla="*/ 1066851 h 2784306"/>
              <a:gd name="connsiteX4" fmla="*/ 4120241 w 4205969"/>
              <a:gd name="connsiteY4" fmla="*/ 560968 h 2784306"/>
              <a:gd name="connsiteX5" fmla="*/ 4205969 w 4205969"/>
              <a:gd name="connsiteY5" fmla="*/ 113293 h 2784306"/>
              <a:gd name="connsiteX6" fmla="*/ 4205969 w 4205969"/>
              <a:gd name="connsiteY6" fmla="*/ 2784306 h 2784306"/>
              <a:gd name="connsiteX7" fmla="*/ 167366 w 4205969"/>
              <a:gd name="connsiteY7" fmla="*/ 2784306 h 2784306"/>
              <a:gd name="connsiteX8" fmla="*/ 895499 w 4205969"/>
              <a:gd name="connsiteY8" fmla="*/ 2695626 h 2784306"/>
              <a:gd name="connsiteX9" fmla="*/ 1437366 w 4205969"/>
              <a:gd name="connsiteY9" fmla="*/ 2601963 h 2784306"/>
              <a:gd name="connsiteX10" fmla="*/ 2323721 w 4205969"/>
              <a:gd name="connsiteY10" fmla="*/ 2278643 h 2784306"/>
              <a:gd name="connsiteX0" fmla="*/ 2323721 w 4205969"/>
              <a:gd name="connsiteY0" fmla="*/ 2278643 h 2784306"/>
              <a:gd name="connsiteX1" fmla="*/ 2916916 w 4205969"/>
              <a:gd name="connsiteY1" fmla="*/ 1964318 h 2784306"/>
              <a:gd name="connsiteX2" fmla="*/ 3391579 w 4205969"/>
              <a:gd name="connsiteY2" fmla="*/ 1618243 h 2784306"/>
              <a:gd name="connsiteX3" fmla="*/ 3860420 w 4205969"/>
              <a:gd name="connsiteY3" fmla="*/ 1066851 h 2784306"/>
              <a:gd name="connsiteX4" fmla="*/ 4120241 w 4205969"/>
              <a:gd name="connsiteY4" fmla="*/ 560968 h 2784306"/>
              <a:gd name="connsiteX5" fmla="*/ 4205969 w 4205969"/>
              <a:gd name="connsiteY5" fmla="*/ 113293 h 2784306"/>
              <a:gd name="connsiteX6" fmla="*/ 4205969 w 4205969"/>
              <a:gd name="connsiteY6" fmla="*/ 2784306 h 2784306"/>
              <a:gd name="connsiteX7" fmla="*/ 167366 w 4205969"/>
              <a:gd name="connsiteY7" fmla="*/ 2784306 h 2784306"/>
              <a:gd name="connsiteX8" fmla="*/ 895499 w 4205969"/>
              <a:gd name="connsiteY8" fmla="*/ 2695626 h 2784306"/>
              <a:gd name="connsiteX9" fmla="*/ 2323721 w 4205969"/>
              <a:gd name="connsiteY9" fmla="*/ 2278643 h 2784306"/>
              <a:gd name="connsiteX0" fmla="*/ 2189398 w 4071646"/>
              <a:gd name="connsiteY0" fmla="*/ 2278643 h 2784306"/>
              <a:gd name="connsiteX1" fmla="*/ 2782593 w 4071646"/>
              <a:gd name="connsiteY1" fmla="*/ 1964318 h 2784306"/>
              <a:gd name="connsiteX2" fmla="*/ 3257256 w 4071646"/>
              <a:gd name="connsiteY2" fmla="*/ 1618243 h 2784306"/>
              <a:gd name="connsiteX3" fmla="*/ 3726097 w 4071646"/>
              <a:gd name="connsiteY3" fmla="*/ 1066851 h 2784306"/>
              <a:gd name="connsiteX4" fmla="*/ 3985918 w 4071646"/>
              <a:gd name="connsiteY4" fmla="*/ 560968 h 2784306"/>
              <a:gd name="connsiteX5" fmla="*/ 4071646 w 4071646"/>
              <a:gd name="connsiteY5" fmla="*/ 113293 h 2784306"/>
              <a:gd name="connsiteX6" fmla="*/ 4071646 w 4071646"/>
              <a:gd name="connsiteY6" fmla="*/ 2784306 h 2784306"/>
              <a:gd name="connsiteX7" fmla="*/ 33043 w 4071646"/>
              <a:gd name="connsiteY7" fmla="*/ 2784306 h 2784306"/>
              <a:gd name="connsiteX8" fmla="*/ 2189398 w 4071646"/>
              <a:gd name="connsiteY8" fmla="*/ 2278643 h 2784306"/>
              <a:gd name="connsiteX0" fmla="*/ 2189398 w 4071646"/>
              <a:gd name="connsiteY0" fmla="*/ 2278643 h 2784306"/>
              <a:gd name="connsiteX1" fmla="*/ 3257256 w 4071646"/>
              <a:gd name="connsiteY1" fmla="*/ 1618243 h 2784306"/>
              <a:gd name="connsiteX2" fmla="*/ 3726097 w 4071646"/>
              <a:gd name="connsiteY2" fmla="*/ 1066851 h 2784306"/>
              <a:gd name="connsiteX3" fmla="*/ 3985918 w 4071646"/>
              <a:gd name="connsiteY3" fmla="*/ 560968 h 2784306"/>
              <a:gd name="connsiteX4" fmla="*/ 4071646 w 4071646"/>
              <a:gd name="connsiteY4" fmla="*/ 113293 h 2784306"/>
              <a:gd name="connsiteX5" fmla="*/ 4071646 w 4071646"/>
              <a:gd name="connsiteY5" fmla="*/ 2784306 h 2784306"/>
              <a:gd name="connsiteX6" fmla="*/ 33043 w 4071646"/>
              <a:gd name="connsiteY6" fmla="*/ 2784306 h 2784306"/>
              <a:gd name="connsiteX7" fmla="*/ 2189398 w 4071646"/>
              <a:gd name="connsiteY7" fmla="*/ 2278643 h 2784306"/>
              <a:gd name="connsiteX0" fmla="*/ 2189398 w 4071646"/>
              <a:gd name="connsiteY0" fmla="*/ 2278643 h 2784306"/>
              <a:gd name="connsiteX1" fmla="*/ 3257256 w 4071646"/>
              <a:gd name="connsiteY1" fmla="*/ 1618243 h 2784306"/>
              <a:gd name="connsiteX2" fmla="*/ 3985918 w 4071646"/>
              <a:gd name="connsiteY2" fmla="*/ 560968 h 2784306"/>
              <a:gd name="connsiteX3" fmla="*/ 4071646 w 4071646"/>
              <a:gd name="connsiteY3" fmla="*/ 113293 h 2784306"/>
              <a:gd name="connsiteX4" fmla="*/ 4071646 w 4071646"/>
              <a:gd name="connsiteY4" fmla="*/ 2784306 h 2784306"/>
              <a:gd name="connsiteX5" fmla="*/ 33043 w 4071646"/>
              <a:gd name="connsiteY5" fmla="*/ 2784306 h 2784306"/>
              <a:gd name="connsiteX6" fmla="*/ 2189398 w 4071646"/>
              <a:gd name="connsiteY6" fmla="*/ 2278643 h 2784306"/>
              <a:gd name="connsiteX0" fmla="*/ 2189398 w 4071646"/>
              <a:gd name="connsiteY0" fmla="*/ 2184527 h 2690190"/>
              <a:gd name="connsiteX1" fmla="*/ 3257256 w 4071646"/>
              <a:gd name="connsiteY1" fmla="*/ 1524127 h 2690190"/>
              <a:gd name="connsiteX2" fmla="*/ 4071646 w 4071646"/>
              <a:gd name="connsiteY2" fmla="*/ 19177 h 2690190"/>
              <a:gd name="connsiteX3" fmla="*/ 4071646 w 4071646"/>
              <a:gd name="connsiteY3" fmla="*/ 2690190 h 2690190"/>
              <a:gd name="connsiteX4" fmla="*/ 33043 w 4071646"/>
              <a:gd name="connsiteY4" fmla="*/ 2690190 h 2690190"/>
              <a:gd name="connsiteX5" fmla="*/ 2189398 w 4071646"/>
              <a:gd name="connsiteY5" fmla="*/ 2184527 h 2690190"/>
              <a:gd name="connsiteX0" fmla="*/ 2189398 w 4071646"/>
              <a:gd name="connsiteY0" fmla="*/ 2168208 h 2673871"/>
              <a:gd name="connsiteX1" fmla="*/ 4071646 w 4071646"/>
              <a:gd name="connsiteY1" fmla="*/ 2858 h 2673871"/>
              <a:gd name="connsiteX2" fmla="*/ 4071646 w 4071646"/>
              <a:gd name="connsiteY2" fmla="*/ 2673871 h 2673871"/>
              <a:gd name="connsiteX3" fmla="*/ 33043 w 4071646"/>
              <a:gd name="connsiteY3" fmla="*/ 2673871 h 2673871"/>
              <a:gd name="connsiteX4" fmla="*/ 2189398 w 4071646"/>
              <a:gd name="connsiteY4" fmla="*/ 2168208 h 2673871"/>
              <a:gd name="connsiteX0" fmla="*/ 0 w 4038603"/>
              <a:gd name="connsiteY0" fmla="*/ 2671013 h 2671013"/>
              <a:gd name="connsiteX1" fmla="*/ 4038603 w 4038603"/>
              <a:gd name="connsiteY1" fmla="*/ 0 h 2671013"/>
              <a:gd name="connsiteX2" fmla="*/ 4038603 w 4038603"/>
              <a:gd name="connsiteY2" fmla="*/ 2671013 h 2671013"/>
              <a:gd name="connsiteX3" fmla="*/ 0 w 4038603"/>
              <a:gd name="connsiteY3" fmla="*/ 2671013 h 2671013"/>
              <a:gd name="connsiteX0" fmla="*/ 37827 w 4076430"/>
              <a:gd name="connsiteY0" fmla="*/ 2697559 h 2697559"/>
              <a:gd name="connsiteX1" fmla="*/ 2666726 w 4076430"/>
              <a:gd name="connsiteY1" fmla="*/ 1960121 h 2697559"/>
              <a:gd name="connsiteX2" fmla="*/ 4076430 w 4076430"/>
              <a:gd name="connsiteY2" fmla="*/ 26546 h 2697559"/>
              <a:gd name="connsiteX3" fmla="*/ 4076430 w 4076430"/>
              <a:gd name="connsiteY3" fmla="*/ 2697559 h 2697559"/>
              <a:gd name="connsiteX4" fmla="*/ 37827 w 4076430"/>
              <a:gd name="connsiteY4" fmla="*/ 2697559 h 2697559"/>
              <a:gd name="connsiteX0" fmla="*/ 37827 w 4076430"/>
              <a:gd name="connsiteY0" fmla="*/ 3712341 h 3712341"/>
              <a:gd name="connsiteX1" fmla="*/ 2666726 w 4076430"/>
              <a:gd name="connsiteY1" fmla="*/ 2974903 h 3712341"/>
              <a:gd name="connsiteX2" fmla="*/ 4071668 w 4076430"/>
              <a:gd name="connsiteY2" fmla="*/ 17390 h 3712341"/>
              <a:gd name="connsiteX3" fmla="*/ 4076430 w 4076430"/>
              <a:gd name="connsiteY3" fmla="*/ 3712341 h 3712341"/>
              <a:gd name="connsiteX4" fmla="*/ 37827 w 4076430"/>
              <a:gd name="connsiteY4" fmla="*/ 3712341 h 3712341"/>
              <a:gd name="connsiteX0" fmla="*/ 37827 w 4076430"/>
              <a:gd name="connsiteY0" fmla="*/ 3694951 h 3694951"/>
              <a:gd name="connsiteX1" fmla="*/ 2666726 w 4076430"/>
              <a:gd name="connsiteY1" fmla="*/ 2957513 h 3694951"/>
              <a:gd name="connsiteX2" fmla="*/ 4071668 w 4076430"/>
              <a:gd name="connsiteY2" fmla="*/ 0 h 3694951"/>
              <a:gd name="connsiteX3" fmla="*/ 4076430 w 4076430"/>
              <a:gd name="connsiteY3" fmla="*/ 3694951 h 3694951"/>
              <a:gd name="connsiteX4" fmla="*/ 37827 w 4076430"/>
              <a:gd name="connsiteY4" fmla="*/ 3694951 h 3694951"/>
              <a:gd name="connsiteX0" fmla="*/ 37827 w 4076430"/>
              <a:gd name="connsiteY0" fmla="*/ 2937714 h 2937714"/>
              <a:gd name="connsiteX1" fmla="*/ 2666726 w 4076430"/>
              <a:gd name="connsiteY1" fmla="*/ 2200276 h 2937714"/>
              <a:gd name="connsiteX2" fmla="*/ 4071668 w 4076430"/>
              <a:gd name="connsiteY2" fmla="*/ 0 h 2937714"/>
              <a:gd name="connsiteX3" fmla="*/ 4076430 w 4076430"/>
              <a:gd name="connsiteY3" fmla="*/ 2937714 h 2937714"/>
              <a:gd name="connsiteX4" fmla="*/ 37827 w 4076430"/>
              <a:gd name="connsiteY4" fmla="*/ 2937714 h 2937714"/>
              <a:gd name="connsiteX0" fmla="*/ 37827 w 4076430"/>
              <a:gd name="connsiteY0" fmla="*/ 2990101 h 2990101"/>
              <a:gd name="connsiteX1" fmla="*/ 2666726 w 4076430"/>
              <a:gd name="connsiteY1" fmla="*/ 2252663 h 2990101"/>
              <a:gd name="connsiteX2" fmla="*/ 4071668 w 4076430"/>
              <a:gd name="connsiteY2" fmla="*/ 0 h 2990101"/>
              <a:gd name="connsiteX3" fmla="*/ 4076430 w 4076430"/>
              <a:gd name="connsiteY3" fmla="*/ 2990101 h 2990101"/>
              <a:gd name="connsiteX4" fmla="*/ 37827 w 4076430"/>
              <a:gd name="connsiteY4" fmla="*/ 2990101 h 2990101"/>
              <a:gd name="connsiteX0" fmla="*/ 37827 w 4076430"/>
              <a:gd name="connsiteY0" fmla="*/ 2880563 h 2880563"/>
              <a:gd name="connsiteX1" fmla="*/ 2666726 w 4076430"/>
              <a:gd name="connsiteY1" fmla="*/ 2143125 h 2880563"/>
              <a:gd name="connsiteX2" fmla="*/ 4071668 w 4076430"/>
              <a:gd name="connsiteY2" fmla="*/ 0 h 2880563"/>
              <a:gd name="connsiteX3" fmla="*/ 4076430 w 4076430"/>
              <a:gd name="connsiteY3" fmla="*/ 2880563 h 2880563"/>
              <a:gd name="connsiteX4" fmla="*/ 37827 w 4076430"/>
              <a:gd name="connsiteY4" fmla="*/ 2880563 h 2880563"/>
              <a:gd name="connsiteX0" fmla="*/ 44171 w 4082774"/>
              <a:gd name="connsiteY0" fmla="*/ 2880563 h 2886724"/>
              <a:gd name="connsiteX1" fmla="*/ 2673070 w 4082774"/>
              <a:gd name="connsiteY1" fmla="*/ 2143125 h 2886724"/>
              <a:gd name="connsiteX2" fmla="*/ 4078012 w 4082774"/>
              <a:gd name="connsiteY2" fmla="*/ 0 h 2886724"/>
              <a:gd name="connsiteX3" fmla="*/ 4082774 w 4082774"/>
              <a:gd name="connsiteY3" fmla="*/ 2880563 h 2886724"/>
              <a:gd name="connsiteX4" fmla="*/ 44171 w 4082774"/>
              <a:gd name="connsiteY4" fmla="*/ 2880563 h 2886724"/>
              <a:gd name="connsiteX0" fmla="*/ 44171 w 4082774"/>
              <a:gd name="connsiteY0" fmla="*/ 2880563 h 2886724"/>
              <a:gd name="connsiteX1" fmla="*/ 2673070 w 4082774"/>
              <a:gd name="connsiteY1" fmla="*/ 2143125 h 2886724"/>
              <a:gd name="connsiteX2" fmla="*/ 4078012 w 4082774"/>
              <a:gd name="connsiteY2" fmla="*/ 0 h 2886724"/>
              <a:gd name="connsiteX3" fmla="*/ 4082774 w 4082774"/>
              <a:gd name="connsiteY3" fmla="*/ 2880563 h 2886724"/>
              <a:gd name="connsiteX4" fmla="*/ 44171 w 4082774"/>
              <a:gd name="connsiteY4" fmla="*/ 2880563 h 2886724"/>
              <a:gd name="connsiteX0" fmla="*/ 44171 w 4807733"/>
              <a:gd name="connsiteY0" fmla="*/ 2880563 h 2886724"/>
              <a:gd name="connsiteX1" fmla="*/ 2673070 w 4807733"/>
              <a:gd name="connsiteY1" fmla="*/ 2143125 h 2886724"/>
              <a:gd name="connsiteX2" fmla="*/ 4078012 w 4807733"/>
              <a:gd name="connsiteY2" fmla="*/ 0 h 2886724"/>
              <a:gd name="connsiteX3" fmla="*/ 4082774 w 4807733"/>
              <a:gd name="connsiteY3" fmla="*/ 2880563 h 2886724"/>
              <a:gd name="connsiteX4" fmla="*/ 44171 w 4807733"/>
              <a:gd name="connsiteY4" fmla="*/ 2880563 h 2886724"/>
              <a:gd name="connsiteX0" fmla="*/ 44171 w 4082774"/>
              <a:gd name="connsiteY0" fmla="*/ 2880679 h 2886840"/>
              <a:gd name="connsiteX1" fmla="*/ 2673070 w 4082774"/>
              <a:gd name="connsiteY1" fmla="*/ 2143241 h 2886840"/>
              <a:gd name="connsiteX2" fmla="*/ 4078012 w 4082774"/>
              <a:gd name="connsiteY2" fmla="*/ 116 h 2886840"/>
              <a:gd name="connsiteX3" fmla="*/ 4082774 w 4082774"/>
              <a:gd name="connsiteY3" fmla="*/ 2880679 h 2886840"/>
              <a:gd name="connsiteX4" fmla="*/ 44171 w 4082774"/>
              <a:gd name="connsiteY4" fmla="*/ 2880679 h 2886840"/>
              <a:gd name="connsiteX0" fmla="*/ 18421 w 4057024"/>
              <a:gd name="connsiteY0" fmla="*/ 2880679 h 2882461"/>
              <a:gd name="connsiteX1" fmla="*/ 2647320 w 4057024"/>
              <a:gd name="connsiteY1" fmla="*/ 2143241 h 2882461"/>
              <a:gd name="connsiteX2" fmla="*/ 4052262 w 4057024"/>
              <a:gd name="connsiteY2" fmla="*/ 116 h 2882461"/>
              <a:gd name="connsiteX3" fmla="*/ 4057024 w 4057024"/>
              <a:gd name="connsiteY3" fmla="*/ 2880679 h 2882461"/>
              <a:gd name="connsiteX4" fmla="*/ 18421 w 4057024"/>
              <a:gd name="connsiteY4" fmla="*/ 2880679 h 2882461"/>
              <a:gd name="connsiteX0" fmla="*/ 18421 w 4057024"/>
              <a:gd name="connsiteY0" fmla="*/ 2880679 h 2882461"/>
              <a:gd name="connsiteX1" fmla="*/ 2647320 w 4057024"/>
              <a:gd name="connsiteY1" fmla="*/ 2143241 h 2882461"/>
              <a:gd name="connsiteX2" fmla="*/ 4052262 w 4057024"/>
              <a:gd name="connsiteY2" fmla="*/ 116 h 2882461"/>
              <a:gd name="connsiteX3" fmla="*/ 4057024 w 4057024"/>
              <a:gd name="connsiteY3" fmla="*/ 2880679 h 2882461"/>
              <a:gd name="connsiteX4" fmla="*/ 18421 w 4057024"/>
              <a:gd name="connsiteY4" fmla="*/ 2880679 h 2882461"/>
              <a:gd name="connsiteX0" fmla="*/ 18421 w 4080904"/>
              <a:gd name="connsiteY0" fmla="*/ 2918776 h 2920558"/>
              <a:gd name="connsiteX1" fmla="*/ 2647320 w 4080904"/>
              <a:gd name="connsiteY1" fmla="*/ 2181338 h 2920558"/>
              <a:gd name="connsiteX2" fmla="*/ 4080837 w 4080904"/>
              <a:gd name="connsiteY2" fmla="*/ 113 h 2920558"/>
              <a:gd name="connsiteX3" fmla="*/ 4057024 w 4080904"/>
              <a:gd name="connsiteY3" fmla="*/ 2918776 h 2920558"/>
              <a:gd name="connsiteX4" fmla="*/ 18421 w 4080904"/>
              <a:gd name="connsiteY4" fmla="*/ 2918776 h 2920558"/>
              <a:gd name="connsiteX0" fmla="*/ 19429 w 4081912"/>
              <a:gd name="connsiteY0" fmla="*/ 2918776 h 2920608"/>
              <a:gd name="connsiteX1" fmla="*/ 2524503 w 4081912"/>
              <a:gd name="connsiteY1" fmla="*/ 2190863 h 2920608"/>
              <a:gd name="connsiteX2" fmla="*/ 4081845 w 4081912"/>
              <a:gd name="connsiteY2" fmla="*/ 113 h 2920608"/>
              <a:gd name="connsiteX3" fmla="*/ 4058032 w 4081912"/>
              <a:gd name="connsiteY3" fmla="*/ 2918776 h 2920608"/>
              <a:gd name="connsiteX4" fmla="*/ 19429 w 4081912"/>
              <a:gd name="connsiteY4" fmla="*/ 2918776 h 2920608"/>
              <a:gd name="connsiteX0" fmla="*/ 18495 w 4080978"/>
              <a:gd name="connsiteY0" fmla="*/ 2918776 h 2921045"/>
              <a:gd name="connsiteX1" fmla="*/ 2637869 w 4080978"/>
              <a:gd name="connsiteY1" fmla="*/ 2257538 h 2921045"/>
              <a:gd name="connsiteX2" fmla="*/ 4080911 w 4080978"/>
              <a:gd name="connsiteY2" fmla="*/ 113 h 2921045"/>
              <a:gd name="connsiteX3" fmla="*/ 4057098 w 4080978"/>
              <a:gd name="connsiteY3" fmla="*/ 2918776 h 2921045"/>
              <a:gd name="connsiteX4" fmla="*/ 18495 w 4080978"/>
              <a:gd name="connsiteY4" fmla="*/ 2918776 h 2921045"/>
              <a:gd name="connsiteX0" fmla="*/ 17093 w 4079576"/>
              <a:gd name="connsiteY0" fmla="*/ 2918776 h 2920497"/>
              <a:gd name="connsiteX1" fmla="*/ 2831202 w 4079576"/>
              <a:gd name="connsiteY1" fmla="*/ 2168790 h 2920497"/>
              <a:gd name="connsiteX2" fmla="*/ 4079509 w 4079576"/>
              <a:gd name="connsiteY2" fmla="*/ 113 h 2920497"/>
              <a:gd name="connsiteX3" fmla="*/ 4055696 w 4079576"/>
              <a:gd name="connsiteY3" fmla="*/ 2918776 h 2920497"/>
              <a:gd name="connsiteX4" fmla="*/ 17093 w 4079576"/>
              <a:gd name="connsiteY4" fmla="*/ 2918776 h 2920497"/>
              <a:gd name="connsiteX0" fmla="*/ 18298 w 4080781"/>
              <a:gd name="connsiteY0" fmla="*/ 2918776 h 2920759"/>
              <a:gd name="connsiteX1" fmla="*/ 2663072 w 4080781"/>
              <a:gd name="connsiteY1" fmla="*/ 2217198 h 2920759"/>
              <a:gd name="connsiteX2" fmla="*/ 4080714 w 4080781"/>
              <a:gd name="connsiteY2" fmla="*/ 113 h 2920759"/>
              <a:gd name="connsiteX3" fmla="*/ 4056901 w 4080781"/>
              <a:gd name="connsiteY3" fmla="*/ 2918776 h 2920759"/>
              <a:gd name="connsiteX4" fmla="*/ 18298 w 4080781"/>
              <a:gd name="connsiteY4" fmla="*/ 2918776 h 2920759"/>
              <a:gd name="connsiteX0" fmla="*/ 18298 w 4080781"/>
              <a:gd name="connsiteY0" fmla="*/ 2918776 h 2920759"/>
              <a:gd name="connsiteX1" fmla="*/ 2663072 w 4080781"/>
              <a:gd name="connsiteY1" fmla="*/ 2217198 h 2920759"/>
              <a:gd name="connsiteX2" fmla="*/ 4080714 w 4080781"/>
              <a:gd name="connsiteY2" fmla="*/ 113 h 2920759"/>
              <a:gd name="connsiteX3" fmla="*/ 4056901 w 4080781"/>
              <a:gd name="connsiteY3" fmla="*/ 2918776 h 2920759"/>
              <a:gd name="connsiteX4" fmla="*/ 18298 w 4080781"/>
              <a:gd name="connsiteY4" fmla="*/ 2918776 h 2920759"/>
              <a:gd name="connsiteX0" fmla="*/ 18298 w 4131538"/>
              <a:gd name="connsiteY0" fmla="*/ 3047857 h 3049840"/>
              <a:gd name="connsiteX1" fmla="*/ 2663072 w 4131538"/>
              <a:gd name="connsiteY1" fmla="*/ 2346279 h 3049840"/>
              <a:gd name="connsiteX2" fmla="*/ 4131515 w 4131538"/>
              <a:gd name="connsiteY2" fmla="*/ 105 h 3049840"/>
              <a:gd name="connsiteX3" fmla="*/ 4056901 w 4131538"/>
              <a:gd name="connsiteY3" fmla="*/ 3047857 h 3049840"/>
              <a:gd name="connsiteX4" fmla="*/ 18298 w 4131538"/>
              <a:gd name="connsiteY4" fmla="*/ 3047857 h 3049840"/>
              <a:gd name="connsiteX0" fmla="*/ 18298 w 4072344"/>
              <a:gd name="connsiteY0" fmla="*/ 3160804 h 3162787"/>
              <a:gd name="connsiteX1" fmla="*/ 2663072 w 4072344"/>
              <a:gd name="connsiteY1" fmla="*/ 2459226 h 3162787"/>
              <a:gd name="connsiteX2" fmla="*/ 4072248 w 4072344"/>
              <a:gd name="connsiteY2" fmla="*/ 99 h 3162787"/>
              <a:gd name="connsiteX3" fmla="*/ 4056901 w 4072344"/>
              <a:gd name="connsiteY3" fmla="*/ 3160804 h 3162787"/>
              <a:gd name="connsiteX4" fmla="*/ 18298 w 4072344"/>
              <a:gd name="connsiteY4" fmla="*/ 3160804 h 3162787"/>
              <a:gd name="connsiteX0" fmla="*/ 17982 w 4072028"/>
              <a:gd name="connsiteY0" fmla="*/ 3160804 h 3162488"/>
              <a:gd name="connsiteX1" fmla="*/ 2705090 w 4072028"/>
              <a:gd name="connsiteY1" fmla="*/ 2402750 h 3162488"/>
              <a:gd name="connsiteX2" fmla="*/ 4071932 w 4072028"/>
              <a:gd name="connsiteY2" fmla="*/ 99 h 3162488"/>
              <a:gd name="connsiteX3" fmla="*/ 4056585 w 4072028"/>
              <a:gd name="connsiteY3" fmla="*/ 3160804 h 3162488"/>
              <a:gd name="connsiteX4" fmla="*/ 17982 w 4072028"/>
              <a:gd name="connsiteY4" fmla="*/ 3160804 h 3162488"/>
              <a:gd name="connsiteX0" fmla="*/ 17800 w 4071846"/>
              <a:gd name="connsiteY0" fmla="*/ 3160804 h 3162603"/>
              <a:gd name="connsiteX1" fmla="*/ 2704908 w 4071846"/>
              <a:gd name="connsiteY1" fmla="*/ 2402750 h 3162603"/>
              <a:gd name="connsiteX2" fmla="*/ 4071750 w 4071846"/>
              <a:gd name="connsiteY2" fmla="*/ 99 h 3162603"/>
              <a:gd name="connsiteX3" fmla="*/ 4056403 w 4071846"/>
              <a:gd name="connsiteY3" fmla="*/ 3160804 h 3162603"/>
              <a:gd name="connsiteX4" fmla="*/ 17800 w 4071846"/>
              <a:gd name="connsiteY4" fmla="*/ 3160804 h 3162603"/>
              <a:gd name="connsiteX0" fmla="*/ 18104 w 4072150"/>
              <a:gd name="connsiteY0" fmla="*/ 3160804 h 3162355"/>
              <a:gd name="connsiteX1" fmla="*/ 2705212 w 4072150"/>
              <a:gd name="connsiteY1" fmla="*/ 2402750 h 3162355"/>
              <a:gd name="connsiteX2" fmla="*/ 4072054 w 4072150"/>
              <a:gd name="connsiteY2" fmla="*/ 99 h 3162355"/>
              <a:gd name="connsiteX3" fmla="*/ 4056707 w 4072150"/>
              <a:gd name="connsiteY3" fmla="*/ 3160804 h 3162355"/>
              <a:gd name="connsiteX4" fmla="*/ 18104 w 4072150"/>
              <a:gd name="connsiteY4" fmla="*/ 3160804 h 316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2150" h="3162355">
                <a:moveTo>
                  <a:pt x="18104" y="3160804"/>
                </a:moveTo>
                <a:cubicBezTo>
                  <a:pt x="-223196" y="3189505"/>
                  <a:pt x="2015178" y="2815647"/>
                  <a:pt x="2705212" y="2402750"/>
                </a:cubicBezTo>
                <a:cubicBezTo>
                  <a:pt x="3378313" y="1957581"/>
                  <a:pt x="4068879" y="1047974"/>
                  <a:pt x="4072054" y="99"/>
                </a:cubicBezTo>
                <a:cubicBezTo>
                  <a:pt x="4073641" y="-16026"/>
                  <a:pt x="4055120" y="1929154"/>
                  <a:pt x="4056707" y="3160804"/>
                </a:cubicBezTo>
                <a:lnTo>
                  <a:pt x="18104" y="3160804"/>
                </a:lnTo>
                <a:close/>
              </a:path>
            </a:pathLst>
          </a:custGeom>
          <a:solidFill>
            <a:srgbClr val="141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096079"/>
            <a:ext cx="1473674" cy="7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SzPct val="70000"/>
        <a:buFont typeface="Century Gothic" panose="020B0502020202020204" pitchFamily="34" charset="0"/>
        <a:buChar char="►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801688" indent="-341313" algn="l" defTabSz="914400" rtl="0" eaLnBrk="1" latinLnBrk="0" hangingPunct="1">
        <a:spcBef>
          <a:spcPct val="20000"/>
        </a:spcBef>
        <a:buSzPct val="85000"/>
        <a:buFont typeface="Symbol" panose="05050102010706020507" pitchFamily="18" charset="2"/>
        <a:buChar char="¨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7924800" cy="8763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Deborah Moran, Sustainability Manager, Department of Community Development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2023 Sustainability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0" y="4724400"/>
            <a:ext cx="6400800" cy="762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Town Council Work Session</a:t>
            </a:r>
          </a:p>
          <a:p>
            <a:r>
              <a:rPr lang="en-US" dirty="0"/>
              <a:t>10 03, 2023</a:t>
            </a:r>
          </a:p>
        </p:txBody>
      </p:sp>
    </p:spTree>
    <p:extLst>
      <p:ext uri="{BB962C8B-B14F-4D97-AF65-F5344CB8AC3E}">
        <p14:creationId xmlns:p14="http://schemas.microsoft.com/office/powerpoint/2010/main" val="2259003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DF077-EB0E-9214-33CD-FCA7727A911D}"/>
              </a:ext>
            </a:extLst>
          </p:cNvPr>
          <p:cNvSpPr txBox="1"/>
          <p:nvPr/>
        </p:nvSpPr>
        <p:spPr>
          <a:xfrm>
            <a:off x="1905000" y="2819400"/>
            <a:ext cx="5298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215387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0C4E-0985-92B4-BCF7-A4F3E581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431C6-2061-18CC-E50C-785A85960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696200" cy="3276600"/>
          </a:xfrm>
        </p:spPr>
        <p:txBody>
          <a:bodyPr>
            <a:normAutofit/>
          </a:bodyPr>
          <a:lstStyle/>
          <a:p>
            <a:r>
              <a:rPr lang="en-US" dirty="0"/>
              <a:t>What to Expect </a:t>
            </a:r>
          </a:p>
          <a:p>
            <a:r>
              <a:rPr lang="en-US" dirty="0"/>
              <a:t>Previous Success </a:t>
            </a:r>
          </a:p>
          <a:p>
            <a:r>
              <a:rPr lang="en-US" dirty="0"/>
              <a:t>Current Measures </a:t>
            </a:r>
          </a:p>
          <a:p>
            <a:r>
              <a:rPr lang="en-US" dirty="0"/>
              <a:t>What’s Next</a:t>
            </a:r>
          </a:p>
        </p:txBody>
      </p:sp>
    </p:spTree>
    <p:extLst>
      <p:ext uri="{BB962C8B-B14F-4D97-AF65-F5344CB8AC3E}">
        <p14:creationId xmlns:p14="http://schemas.microsoft.com/office/powerpoint/2010/main" val="414421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B664C-C0E6-6DA8-7E10-27738A6B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F813F7-40A1-3298-8EB9-085691D20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Annual Reports beginning January 2025</a:t>
            </a:r>
          </a:p>
          <a:p>
            <a:r>
              <a:rPr lang="en-US" sz="3000" dirty="0"/>
              <a:t>Expansion to include additional topics </a:t>
            </a:r>
          </a:p>
        </p:txBody>
      </p:sp>
      <p:pic>
        <p:nvPicPr>
          <p:cNvPr id="1028" name="Picture 4" descr="121,200+ Plant Growth Stages Stock Photos, Pictures ...">
            <a:extLst>
              <a:ext uri="{FF2B5EF4-FFF2-40B4-BE49-F238E27FC236}">
                <a16:creationId xmlns:a16="http://schemas.microsoft.com/office/drawing/2014/main" id="{67110344-2745-496A-5A5A-5D9E511DF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t="19285" r="2857" b="2723"/>
          <a:stretch/>
        </p:blipFill>
        <p:spPr bwMode="auto">
          <a:xfrm>
            <a:off x="1981200" y="3124200"/>
            <a:ext cx="4953000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30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C9E3B-F0F4-5C75-FB81-54AFEA36C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Previous Success </a:t>
            </a:r>
          </a:p>
        </p:txBody>
      </p:sp>
      <p:pic>
        <p:nvPicPr>
          <p:cNvPr id="2052" name="Picture 4" descr="Tree City USA logo">
            <a:extLst>
              <a:ext uri="{FF2B5EF4-FFF2-40B4-BE49-F238E27FC236}">
                <a16:creationId xmlns:a16="http://schemas.microsoft.com/office/drawing/2014/main" id="{EDF751C9-9D02-1451-967F-A10117FB6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81200"/>
            <a:ext cx="3783668" cy="34809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F24338-FD95-9C5E-C518-AFA3198C4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953000" cy="4525963"/>
          </a:xfrm>
        </p:spPr>
        <p:txBody>
          <a:bodyPr>
            <a:normAutofit/>
          </a:bodyPr>
          <a:lstStyle/>
          <a:p>
            <a:r>
              <a:rPr lang="en-US" dirty="0"/>
              <a:t>Tree City </a:t>
            </a:r>
          </a:p>
          <a:p>
            <a:r>
              <a:rPr lang="en-US" dirty="0"/>
              <a:t>Keep Leesburg Beautiful </a:t>
            </a:r>
          </a:p>
          <a:p>
            <a:r>
              <a:rPr lang="en-US" dirty="0"/>
              <a:t>LED Lights</a:t>
            </a:r>
          </a:p>
          <a:p>
            <a:r>
              <a:rPr lang="en-US" dirty="0"/>
              <a:t>Stream Restorations </a:t>
            </a:r>
          </a:p>
          <a:p>
            <a:r>
              <a:rPr lang="en-US" dirty="0"/>
              <a:t>Electric Vehicles</a:t>
            </a:r>
          </a:p>
          <a:p>
            <a:r>
              <a:rPr lang="en-US" dirty="0"/>
              <a:t>ICLEI Membership</a:t>
            </a:r>
          </a:p>
          <a:p>
            <a:r>
              <a:rPr lang="en-US" dirty="0" err="1"/>
              <a:t>EnergyCAP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7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4A01-255B-7732-033B-758833A2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Measures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14A172-7E83-EBC8-2D1D-F16E40D7A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1449536"/>
            <a:ext cx="8229600" cy="4525963"/>
          </a:xfrm>
        </p:spPr>
        <p:txBody>
          <a:bodyPr/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 Government Operations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Vision.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Efficiently managed town resources that meet the needs of all our residents while minimizing impacts on the environment.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Mission.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Support sustainable government operations that integrate environmentally conscious decision-making into Town operations.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Wyks, Amy | Staff Directory | Town of Leesburg, Virginia">
            <a:extLst>
              <a:ext uri="{FF2B5EF4-FFF2-40B4-BE49-F238E27FC236}">
                <a16:creationId xmlns:a16="http://schemas.microsoft.com/office/drawing/2014/main" id="{71659595-1134-3544-2A08-C69C04F79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2035232" cy="177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nee LaFollette, Director of Capital Projects">
            <a:extLst>
              <a:ext uri="{FF2B5EF4-FFF2-40B4-BE49-F238E27FC236}">
                <a16:creationId xmlns:a16="http://schemas.microsoft.com/office/drawing/2014/main" id="{5F7E47F3-9C92-DB89-A53A-2E5F72C2F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1970256" cy="177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eith Markel, Deputy Town Manager">
            <a:extLst>
              <a:ext uri="{FF2B5EF4-FFF2-40B4-BE49-F238E27FC236}">
                <a16:creationId xmlns:a16="http://schemas.microsoft.com/office/drawing/2014/main" id="{F89E5E04-1FC7-11F8-892B-38036980C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24" y="3657600"/>
            <a:ext cx="1485553" cy="179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James David Hired as Leesburg's Next Planning and Zoning Director | News  Archive | Town of Leesburg, Virginia">
            <a:extLst>
              <a:ext uri="{FF2B5EF4-FFF2-40B4-BE49-F238E27FC236}">
                <a16:creationId xmlns:a16="http://schemas.microsoft.com/office/drawing/2014/main" id="{24E9FA22-4E0E-F333-95DD-A1CF32D95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45" y="3658243"/>
            <a:ext cx="1413352" cy="17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8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821D-2BCC-A4AB-CB83-D9336BA21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Current Measures: Energy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74BA69E-4822-1B93-AB16-86519331A2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750540"/>
              </p:ext>
            </p:extLst>
          </p:nvPr>
        </p:nvGraphicFramePr>
        <p:xfrm>
          <a:off x="4572000" y="1417638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5B6FA0-FB1D-D02D-F9D6-C321C80A4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473384"/>
              </p:ext>
            </p:extLst>
          </p:nvPr>
        </p:nvGraphicFramePr>
        <p:xfrm>
          <a:off x="-381000" y="18288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348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A879C-F1A6-2889-C9F6-CA467E73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Current Measures: Fleet</a:t>
            </a:r>
          </a:p>
        </p:txBody>
      </p:sp>
      <p:pic>
        <p:nvPicPr>
          <p:cNvPr id="11" name="Content Placeholder 10" descr="A white car parked in a parking lot">
            <a:extLst>
              <a:ext uri="{FF2B5EF4-FFF2-40B4-BE49-F238E27FC236}">
                <a16:creationId xmlns:a16="http://schemas.microsoft.com/office/drawing/2014/main" id="{0C851CBE-231A-6505-26BE-6EFDBEB63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038600" cy="3028950"/>
          </a:xfr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DEC3E8-33EE-4A12-D0CE-1271AA8A2BA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887537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969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DF54F-384D-0F09-3270-C1D890345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Current Measures: Emissions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71BF414-869D-E24C-4B25-DF20EBF61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0190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600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3C723-CF93-9951-6AC3-118B6CF1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pic>
        <p:nvPicPr>
          <p:cNvPr id="1026" name="Picture 2" descr="Sustainable and Eco-Friendly Quotes | ZellJoy, Sustainable Marketplace">
            <a:extLst>
              <a:ext uri="{FF2B5EF4-FFF2-40B4-BE49-F238E27FC236}">
                <a16:creationId xmlns:a16="http://schemas.microsoft.com/office/drawing/2014/main" id="{F13C3566-6F68-337F-6351-3C5EE36D3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295400"/>
            <a:ext cx="40386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92593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2A90265-77EE-495E-B6E1-A5A1FC5FE66E}" vid="{5B6879F6-4C9D-4284-BB29-A5B25AC72C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7973</TotalTime>
  <Words>169</Words>
  <Application>Microsoft Office PowerPoint</Application>
  <PresentationFormat>On-screen Show (4:3)</PresentationFormat>
  <Paragraphs>40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Symbol</vt:lpstr>
      <vt:lpstr>Wingdings</vt:lpstr>
      <vt:lpstr>Theme1</vt:lpstr>
      <vt:lpstr>2023 Sustainability Report</vt:lpstr>
      <vt:lpstr>Overview</vt:lpstr>
      <vt:lpstr>What to Expect?</vt:lpstr>
      <vt:lpstr>Previous Success </vt:lpstr>
      <vt:lpstr>Current Measures </vt:lpstr>
      <vt:lpstr>Current Measures: Energy</vt:lpstr>
      <vt:lpstr>Current Measures: Fleet</vt:lpstr>
      <vt:lpstr>Current Measures: Emissions</vt:lpstr>
      <vt:lpstr>What’s Next</vt:lpstr>
      <vt:lpstr>PowerPoint Presentation</vt:lpstr>
    </vt:vector>
  </TitlesOfParts>
  <Company>Town of Leesburg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Betsy Fields</dc:creator>
  <cp:lastModifiedBy>Deb Moran</cp:lastModifiedBy>
  <cp:revision>141</cp:revision>
  <cp:lastPrinted>2016-02-23T16:31:45Z</cp:lastPrinted>
  <dcterms:created xsi:type="dcterms:W3CDTF">2013-05-13T17:49:49Z</dcterms:created>
  <dcterms:modified xsi:type="dcterms:W3CDTF">2023-11-07T18:42:23Z</dcterms:modified>
</cp:coreProperties>
</file>